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D8DE-519A-418F-8CEC-6BF788A53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09575"/>
            <a:ext cx="11054854" cy="1444180"/>
          </a:xfrm>
        </p:spPr>
        <p:txBody>
          <a:bodyPr>
            <a:normAutofit/>
          </a:bodyPr>
          <a:lstStyle/>
          <a:p>
            <a:r>
              <a:rPr lang="en-GB" sz="5300" b="1" dirty="0"/>
              <a:t>Luke 22:31- 62</a:t>
            </a:r>
            <a:br>
              <a:rPr lang="en-GB" b="1" dirty="0"/>
            </a:br>
            <a:r>
              <a:rPr lang="en-GB" dirty="0"/>
              <a:t>No one stood with Jesus, but Jesus stood for 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E2B9-DDAA-4878-A98E-AC0CF0A27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1" y="2015732"/>
            <a:ext cx="10959604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Scene 1: 		Warning to Peter: failure predicted				31-34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Scene 2:		         Jesus’ arrest as a lawbreaker predicted			35-38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Scene 3: 				Warning to disciples: pray			39-40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Scene 4: 				          Jesus willingly accepts the ‘cup’		41-44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Scene 5: 				Despite warning, disciples fail to pray		45-46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Scene 6: 		       Jesus arrested as a lawbreaker				47-53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Scene 7: 		Despite warning, Peter fails to stand				54-62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4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9A355B-8E2E-4B77-858B-CFBF2AEEA6B4}"/>
              </a:ext>
            </a:extLst>
          </p:cNvPr>
          <p:cNvSpPr txBox="1"/>
          <p:nvPr/>
        </p:nvSpPr>
        <p:spPr>
          <a:xfrm>
            <a:off x="90487" y="142875"/>
            <a:ext cx="112109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800" b="1" dirty="0"/>
              <a:t>1. Everyone needs a substitute (even Jesus’ closest followers didn’t stand with him!)</a:t>
            </a:r>
            <a:endParaRPr lang="en-GB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Peter fails his sifting by Satan (vv.31-34; 54-62)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  The disciples fail even to pray that they won’t fail (vv.39-40; 45-46)</a:t>
            </a:r>
          </a:p>
          <a:p>
            <a:pPr>
              <a:lnSpc>
                <a:spcPct val="150000"/>
              </a:lnSpc>
            </a:pPr>
            <a:r>
              <a:rPr lang="en-GB" sz="2800" b="1" dirty="0"/>
              <a:t> </a:t>
            </a:r>
            <a:endParaRPr lang="en-GB" sz="2800" dirty="0"/>
          </a:p>
          <a:p>
            <a:pPr lvl="0">
              <a:lnSpc>
                <a:spcPct val="150000"/>
              </a:lnSpc>
            </a:pPr>
            <a:r>
              <a:rPr lang="en-GB" sz="2800" b="1" dirty="0"/>
              <a:t>2.  At the cross, Jesus willingly became our substitute</a:t>
            </a:r>
            <a:endParaRPr lang="en-GB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Jesus is “numbered with the transgressors”…(vv.35-38) (Isa 53:12)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…and willingly drinking from the “cup”…(vv.41-44) (Isa 51: 17-18)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…by going to the cross (vv.47-53)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295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168</TotalTime>
  <Words>238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Luke 22:31- 62 No one stood with Jesus, but Jesus stood for us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120 &amp;134</dc:title>
  <dc:creator>jonathan.gilmour.06@aberdeen.ac.uk</dc:creator>
  <cp:lastModifiedBy>jonathan.gilmour.06@aberdeen.ac.uk</cp:lastModifiedBy>
  <cp:revision>29</cp:revision>
  <dcterms:created xsi:type="dcterms:W3CDTF">2022-08-10T09:55:07Z</dcterms:created>
  <dcterms:modified xsi:type="dcterms:W3CDTF">2024-03-22T13:16:13Z</dcterms:modified>
</cp:coreProperties>
</file>