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4992" r:id="rId2"/>
    <p:sldId id="4996" r:id="rId3"/>
    <p:sldId id="4962" r:id="rId4"/>
    <p:sldId id="4997" r:id="rId5"/>
    <p:sldId id="5026" r:id="rId6"/>
    <p:sldId id="4991" r:id="rId7"/>
    <p:sldId id="4998" r:id="rId8"/>
    <p:sldId id="5027" r:id="rId9"/>
    <p:sldId id="5000" r:id="rId10"/>
    <p:sldId id="4995" r:id="rId11"/>
    <p:sldId id="4999" r:id="rId12"/>
    <p:sldId id="5001" r:id="rId13"/>
    <p:sldId id="5044" r:id="rId14"/>
    <p:sldId id="5002" r:id="rId15"/>
    <p:sldId id="5028" r:id="rId16"/>
    <p:sldId id="5029" r:id="rId17"/>
    <p:sldId id="5032" r:id="rId18"/>
    <p:sldId id="5031" r:id="rId19"/>
    <p:sldId id="5030" r:id="rId20"/>
    <p:sldId id="5033" r:id="rId21"/>
    <p:sldId id="5037" r:id="rId22"/>
    <p:sldId id="5038" r:id="rId23"/>
    <p:sldId id="5036" r:id="rId24"/>
    <p:sldId id="5035" r:id="rId25"/>
    <p:sldId id="5039" r:id="rId26"/>
    <p:sldId id="5004" r:id="rId27"/>
    <p:sldId id="5041" r:id="rId28"/>
    <p:sldId id="5042" r:id="rId29"/>
    <p:sldId id="5045" r:id="rId30"/>
    <p:sldId id="5051" r:id="rId31"/>
    <p:sldId id="5049" r:id="rId32"/>
    <p:sldId id="5046" r:id="rId33"/>
    <p:sldId id="5047" r:id="rId34"/>
    <p:sldId id="5050" r:id="rId35"/>
    <p:sldId id="5052" r:id="rId36"/>
    <p:sldId id="5048" r:id="rId37"/>
    <p:sldId id="5053" r:id="rId38"/>
    <p:sldId id="4842" r:id="rId39"/>
    <p:sldId id="5040" r:id="rId40"/>
  </p:sldIdLst>
  <p:sldSz cx="12192000" cy="6858000"/>
  <p:notesSz cx="6858000" cy="9144000"/>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A660"/>
    <a:srgbClr val="F9F9F9"/>
    <a:srgbClr val="00536B"/>
    <a:srgbClr val="7F7F7F"/>
    <a:srgbClr val="FDF5DF"/>
    <a:srgbClr val="CFAC65"/>
    <a:srgbClr val="262626"/>
    <a:srgbClr val="FCEEC8"/>
    <a:srgbClr val="EEBA27"/>
    <a:srgbClr val="F6FA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074" autoAdjust="0"/>
    <p:restoredTop sz="93013"/>
  </p:normalViewPr>
  <p:slideViewPr>
    <p:cSldViewPr snapToGrid="0" showGuides="1">
      <p:cViewPr varScale="1">
        <p:scale>
          <a:sx n="69" d="100"/>
          <a:sy n="69" d="100"/>
        </p:scale>
        <p:origin x="216" y="5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0828A5-9B02-4AF1-968B-BFF18708FD5C}" type="datetimeFigureOut">
              <a:rPr lang="en-US" smtClean="0"/>
              <a:t>11/5/23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46E560-B52B-4BC8-B9DA-97B554BAF660}" type="slidenum">
              <a:rPr lang="en-US" smtClean="0"/>
              <a:t>‹#›</a:t>
            </a:fld>
            <a:endParaRPr lang="en-US"/>
          </a:p>
        </p:txBody>
      </p:sp>
    </p:spTree>
    <p:extLst>
      <p:ext uri="{BB962C8B-B14F-4D97-AF65-F5344CB8AC3E}">
        <p14:creationId xmlns:p14="http://schemas.microsoft.com/office/powerpoint/2010/main" val="793747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130430"/>
            <a:ext cx="10363200" cy="1470025"/>
          </a:xfrm>
        </p:spPr>
        <p:txBody>
          <a:bodyPr/>
          <a:lstStyle>
            <a:lvl1pPr>
              <a:defRPr>
                <a:solidFill>
                  <a:srgbClr val="FAA660"/>
                </a:solidFill>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30" indent="0" algn="ctr">
              <a:buNone/>
              <a:defRPr>
                <a:solidFill>
                  <a:schemeClr val="tx1">
                    <a:tint val="75000"/>
                  </a:schemeClr>
                </a:solidFill>
              </a:defRPr>
            </a:lvl2pPr>
            <a:lvl3pPr marL="1219261" indent="0" algn="ctr">
              <a:buNone/>
              <a:defRPr>
                <a:solidFill>
                  <a:schemeClr val="tx1">
                    <a:tint val="75000"/>
                  </a:schemeClr>
                </a:solidFill>
              </a:defRPr>
            </a:lvl3pPr>
            <a:lvl4pPr marL="1828891" indent="0" algn="ctr">
              <a:buNone/>
              <a:defRPr>
                <a:solidFill>
                  <a:schemeClr val="tx1">
                    <a:tint val="75000"/>
                  </a:schemeClr>
                </a:solidFill>
              </a:defRPr>
            </a:lvl4pPr>
            <a:lvl5pPr marL="2438522" indent="0" algn="ctr">
              <a:buNone/>
              <a:defRPr>
                <a:solidFill>
                  <a:schemeClr val="tx1">
                    <a:tint val="75000"/>
                  </a:schemeClr>
                </a:solidFill>
              </a:defRPr>
            </a:lvl5pPr>
            <a:lvl6pPr marL="3048152" indent="0" algn="ctr">
              <a:buNone/>
              <a:defRPr>
                <a:solidFill>
                  <a:schemeClr val="tx1">
                    <a:tint val="75000"/>
                  </a:schemeClr>
                </a:solidFill>
              </a:defRPr>
            </a:lvl6pPr>
            <a:lvl7pPr marL="3657783" indent="0" algn="ctr">
              <a:buNone/>
              <a:defRPr>
                <a:solidFill>
                  <a:schemeClr val="tx1">
                    <a:tint val="75000"/>
                  </a:schemeClr>
                </a:solidFill>
              </a:defRPr>
            </a:lvl7pPr>
            <a:lvl8pPr marL="4267413" indent="0" algn="ctr">
              <a:buNone/>
              <a:defRPr>
                <a:solidFill>
                  <a:schemeClr val="tx1">
                    <a:tint val="75000"/>
                  </a:schemeClr>
                </a:solidFill>
              </a:defRPr>
            </a:lvl8pPr>
            <a:lvl9pPr marL="487704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35F22FF-E1F6-48A4-80C1-5CA0E5B33863}" type="datetimeFigureOut">
              <a:rPr lang="en-US" smtClean="0"/>
              <a:t>11/5/23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FEC15E-7F4D-478A-9C6C-4FEC2F4253B5}" type="slidenum">
              <a:rPr lang="en-US" smtClean="0"/>
              <a:t>‹#›</a:t>
            </a:fld>
            <a:endParaRPr lang="en-US"/>
          </a:p>
        </p:txBody>
      </p:sp>
    </p:spTree>
    <p:extLst>
      <p:ext uri="{BB962C8B-B14F-4D97-AF65-F5344CB8AC3E}">
        <p14:creationId xmlns:p14="http://schemas.microsoft.com/office/powerpoint/2010/main" val="3041882812"/>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5F22FF-E1F6-48A4-80C1-5CA0E5B33863}" type="datetimeFigureOut">
              <a:rPr lang="en-US" smtClean="0"/>
              <a:t>11/5/23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FEC15E-7F4D-478A-9C6C-4FEC2F4253B5}" type="slidenum">
              <a:rPr lang="en-US" smtClean="0"/>
              <a:t>‹#›</a:t>
            </a:fld>
            <a:endParaRPr lang="en-US"/>
          </a:p>
        </p:txBody>
      </p:sp>
    </p:spTree>
    <p:extLst>
      <p:ext uri="{BB962C8B-B14F-4D97-AF65-F5344CB8AC3E}">
        <p14:creationId xmlns:p14="http://schemas.microsoft.com/office/powerpoint/2010/main" val="2599055746"/>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5F22FF-E1F6-48A4-80C1-5CA0E5B33863}" type="datetimeFigureOut">
              <a:rPr lang="en-US" smtClean="0"/>
              <a:t>11/5/23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FEC15E-7F4D-478A-9C6C-4FEC2F4253B5}" type="slidenum">
              <a:rPr lang="en-US" smtClean="0"/>
              <a:t>‹#›</a:t>
            </a:fld>
            <a:endParaRPr lang="en-US"/>
          </a:p>
        </p:txBody>
      </p:sp>
    </p:spTree>
    <p:extLst>
      <p:ext uri="{BB962C8B-B14F-4D97-AF65-F5344CB8AC3E}">
        <p14:creationId xmlns:p14="http://schemas.microsoft.com/office/powerpoint/2010/main" val="3401572753"/>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Poppins" panose="02000000000000000000" pitchFamily="2" charset="0"/>
                <a:cs typeface="Poppins" panose="02000000000000000000" pitchFamily="2"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Myriad Pro" panose="020B0503030403020204" pitchFamily="34" charset="0"/>
                <a:cs typeface="Nirmala UI Semilight" panose="020B0402040204020203" pitchFamily="34" charset="0"/>
              </a:defRPr>
            </a:lvl1pPr>
            <a:lvl2pPr>
              <a:defRPr>
                <a:latin typeface="Myriad Pro" panose="020B0503030403020204" pitchFamily="34" charset="0"/>
                <a:cs typeface="Nirmala UI Semilight" panose="020B0402040204020203" pitchFamily="34" charset="0"/>
              </a:defRPr>
            </a:lvl2pPr>
            <a:lvl3pPr>
              <a:defRPr>
                <a:latin typeface="Myriad Pro" panose="020B0503030403020204" pitchFamily="34" charset="0"/>
                <a:cs typeface="Nirmala UI Semilight" panose="020B0402040204020203" pitchFamily="34" charset="0"/>
              </a:defRPr>
            </a:lvl3pPr>
            <a:lvl4pPr>
              <a:defRPr>
                <a:latin typeface="Myriad Pro" panose="020B0503030403020204" pitchFamily="34" charset="0"/>
                <a:cs typeface="Nirmala UI Semilight" panose="020B0402040204020203" pitchFamily="34" charset="0"/>
              </a:defRPr>
            </a:lvl4pPr>
            <a:lvl5pPr>
              <a:defRPr>
                <a:latin typeface="Myriad Pro" panose="020B0503030403020204" pitchFamily="34" charset="0"/>
                <a:cs typeface="Nirmala UI Semilight" panose="020B04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35F22FF-E1F6-48A4-80C1-5CA0E5B33863}" type="datetimeFigureOut">
              <a:rPr lang="en-US" smtClean="0"/>
              <a:t>11/5/23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FEC15E-7F4D-478A-9C6C-4FEC2F4253B5}" type="slidenum">
              <a:rPr lang="en-US" smtClean="0"/>
              <a:t>‹#›</a:t>
            </a:fld>
            <a:endParaRPr lang="en-US"/>
          </a:p>
        </p:txBody>
      </p:sp>
    </p:spTree>
    <p:extLst>
      <p:ext uri="{BB962C8B-B14F-4D97-AF65-F5344CB8AC3E}">
        <p14:creationId xmlns:p14="http://schemas.microsoft.com/office/powerpoint/2010/main" val="103545940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4"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630" indent="0">
              <a:buNone/>
              <a:defRPr sz="2400">
                <a:solidFill>
                  <a:schemeClr val="tx1">
                    <a:tint val="75000"/>
                  </a:schemeClr>
                </a:solidFill>
              </a:defRPr>
            </a:lvl2pPr>
            <a:lvl3pPr marL="1219261" indent="0">
              <a:buNone/>
              <a:defRPr sz="2133">
                <a:solidFill>
                  <a:schemeClr val="tx1">
                    <a:tint val="75000"/>
                  </a:schemeClr>
                </a:solidFill>
              </a:defRPr>
            </a:lvl3pPr>
            <a:lvl4pPr marL="1828891" indent="0">
              <a:buNone/>
              <a:defRPr sz="1867">
                <a:solidFill>
                  <a:schemeClr val="tx1">
                    <a:tint val="75000"/>
                  </a:schemeClr>
                </a:solidFill>
              </a:defRPr>
            </a:lvl4pPr>
            <a:lvl5pPr marL="2438522" indent="0">
              <a:buNone/>
              <a:defRPr sz="1867">
                <a:solidFill>
                  <a:schemeClr val="tx1">
                    <a:tint val="75000"/>
                  </a:schemeClr>
                </a:solidFill>
              </a:defRPr>
            </a:lvl5pPr>
            <a:lvl6pPr marL="3048152" indent="0">
              <a:buNone/>
              <a:defRPr sz="1867">
                <a:solidFill>
                  <a:schemeClr val="tx1">
                    <a:tint val="75000"/>
                  </a:schemeClr>
                </a:solidFill>
              </a:defRPr>
            </a:lvl6pPr>
            <a:lvl7pPr marL="3657783" indent="0">
              <a:buNone/>
              <a:defRPr sz="1867">
                <a:solidFill>
                  <a:schemeClr val="tx1">
                    <a:tint val="75000"/>
                  </a:schemeClr>
                </a:solidFill>
              </a:defRPr>
            </a:lvl7pPr>
            <a:lvl8pPr marL="4267413" indent="0">
              <a:buNone/>
              <a:defRPr sz="1867">
                <a:solidFill>
                  <a:schemeClr val="tx1">
                    <a:tint val="75000"/>
                  </a:schemeClr>
                </a:solidFill>
              </a:defRPr>
            </a:lvl8pPr>
            <a:lvl9pPr marL="4877044"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5F22FF-E1F6-48A4-80C1-5CA0E5B33863}" type="datetimeFigureOut">
              <a:rPr lang="en-US" smtClean="0"/>
              <a:t>11/5/23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FEC15E-7F4D-478A-9C6C-4FEC2F4253B5}" type="slidenum">
              <a:rPr lang="en-US" smtClean="0"/>
              <a:t>‹#›</a:t>
            </a:fld>
            <a:endParaRPr lang="en-US"/>
          </a:p>
        </p:txBody>
      </p:sp>
    </p:spTree>
    <p:extLst>
      <p:ext uri="{BB962C8B-B14F-4D97-AF65-F5344CB8AC3E}">
        <p14:creationId xmlns:p14="http://schemas.microsoft.com/office/powerpoint/2010/main" val="2246438566"/>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4"/>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4"/>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35F22FF-E1F6-48A4-80C1-5CA0E5B33863}" type="datetimeFigureOut">
              <a:rPr lang="en-US" smtClean="0"/>
              <a:t>11/5/23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FEC15E-7F4D-478A-9C6C-4FEC2F4253B5}" type="slidenum">
              <a:rPr lang="en-US" smtClean="0"/>
              <a:t>‹#›</a:t>
            </a:fld>
            <a:endParaRPr lang="en-US"/>
          </a:p>
        </p:txBody>
      </p:sp>
    </p:spTree>
    <p:extLst>
      <p:ext uri="{BB962C8B-B14F-4D97-AF65-F5344CB8AC3E}">
        <p14:creationId xmlns:p14="http://schemas.microsoft.com/office/powerpoint/2010/main" val="3821004731"/>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3"/>
          </a:xfrm>
        </p:spPr>
        <p:txBody>
          <a:bodyPr anchor="b"/>
          <a:lstStyle>
            <a:lvl1pPr marL="0" indent="0">
              <a:buNone/>
              <a:defRPr sz="3200" b="1"/>
            </a:lvl1pPr>
            <a:lvl2pPr marL="609630" indent="0">
              <a:buNone/>
              <a:defRPr sz="2667" b="1"/>
            </a:lvl2pPr>
            <a:lvl3pPr marL="1219261" indent="0">
              <a:buNone/>
              <a:defRPr sz="2400" b="1"/>
            </a:lvl3pPr>
            <a:lvl4pPr marL="1828891" indent="0">
              <a:buNone/>
              <a:defRPr sz="2133" b="1"/>
            </a:lvl4pPr>
            <a:lvl5pPr marL="2438522" indent="0">
              <a:buNone/>
              <a:defRPr sz="2133" b="1"/>
            </a:lvl5pPr>
            <a:lvl6pPr marL="3048152" indent="0">
              <a:buNone/>
              <a:defRPr sz="2133" b="1"/>
            </a:lvl6pPr>
            <a:lvl7pPr marL="3657783" indent="0">
              <a:buNone/>
              <a:defRPr sz="2133" b="1"/>
            </a:lvl7pPr>
            <a:lvl8pPr marL="4267413" indent="0">
              <a:buNone/>
              <a:defRPr sz="2133" b="1"/>
            </a:lvl8pPr>
            <a:lvl9pPr marL="4877044"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1" y="2174874"/>
            <a:ext cx="5386917" cy="3951289"/>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4"/>
            <a:ext cx="5389033" cy="639763"/>
          </a:xfrm>
        </p:spPr>
        <p:txBody>
          <a:bodyPr anchor="b"/>
          <a:lstStyle>
            <a:lvl1pPr marL="0" indent="0">
              <a:buNone/>
              <a:defRPr sz="3200" b="1"/>
            </a:lvl1pPr>
            <a:lvl2pPr marL="609630" indent="0">
              <a:buNone/>
              <a:defRPr sz="2667" b="1"/>
            </a:lvl2pPr>
            <a:lvl3pPr marL="1219261" indent="0">
              <a:buNone/>
              <a:defRPr sz="2400" b="1"/>
            </a:lvl3pPr>
            <a:lvl4pPr marL="1828891" indent="0">
              <a:buNone/>
              <a:defRPr sz="2133" b="1"/>
            </a:lvl4pPr>
            <a:lvl5pPr marL="2438522" indent="0">
              <a:buNone/>
              <a:defRPr sz="2133" b="1"/>
            </a:lvl5pPr>
            <a:lvl6pPr marL="3048152" indent="0">
              <a:buNone/>
              <a:defRPr sz="2133" b="1"/>
            </a:lvl6pPr>
            <a:lvl7pPr marL="3657783" indent="0">
              <a:buNone/>
              <a:defRPr sz="2133" b="1"/>
            </a:lvl7pPr>
            <a:lvl8pPr marL="4267413" indent="0">
              <a:buNone/>
              <a:defRPr sz="2133" b="1"/>
            </a:lvl8pPr>
            <a:lvl9pPr marL="4877044"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0" y="2174874"/>
            <a:ext cx="5389033" cy="3951289"/>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35F22FF-E1F6-48A4-80C1-5CA0E5B33863}" type="datetimeFigureOut">
              <a:rPr lang="en-US" smtClean="0"/>
              <a:t>11/5/23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FEC15E-7F4D-478A-9C6C-4FEC2F4253B5}" type="slidenum">
              <a:rPr lang="en-US" smtClean="0"/>
              <a:t>‹#›</a:t>
            </a:fld>
            <a:endParaRPr lang="en-US"/>
          </a:p>
        </p:txBody>
      </p:sp>
    </p:spTree>
    <p:extLst>
      <p:ext uri="{BB962C8B-B14F-4D97-AF65-F5344CB8AC3E}">
        <p14:creationId xmlns:p14="http://schemas.microsoft.com/office/powerpoint/2010/main" val="3737793718"/>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35F22FF-E1F6-48A4-80C1-5CA0E5B33863}" type="datetimeFigureOut">
              <a:rPr lang="en-US" smtClean="0"/>
              <a:t>11/5/23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FEC15E-7F4D-478A-9C6C-4FEC2F4253B5}" type="slidenum">
              <a:rPr lang="en-US" smtClean="0"/>
              <a:t>‹#›</a:t>
            </a:fld>
            <a:endParaRPr lang="en-US"/>
          </a:p>
        </p:txBody>
      </p:sp>
    </p:spTree>
    <p:extLst>
      <p:ext uri="{BB962C8B-B14F-4D97-AF65-F5344CB8AC3E}">
        <p14:creationId xmlns:p14="http://schemas.microsoft.com/office/powerpoint/2010/main" val="18123275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5F22FF-E1F6-48A4-80C1-5CA0E5B33863}" type="datetimeFigureOut">
              <a:rPr lang="en-US" smtClean="0"/>
              <a:t>11/5/23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FEC15E-7F4D-478A-9C6C-4FEC2F4253B5}" type="slidenum">
              <a:rPr lang="en-US" smtClean="0"/>
              <a:t>‹#›</a:t>
            </a:fld>
            <a:endParaRPr lang="en-US"/>
          </a:p>
        </p:txBody>
      </p:sp>
    </p:spTree>
    <p:extLst>
      <p:ext uri="{BB962C8B-B14F-4D97-AF65-F5344CB8AC3E}">
        <p14:creationId xmlns:p14="http://schemas.microsoft.com/office/powerpoint/2010/main" val="2114529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4" y="273050"/>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4"/>
            <a:ext cx="6815667" cy="5853113"/>
          </a:xfrm>
        </p:spPr>
        <p:txBody>
          <a:bodyPr/>
          <a:lstStyle>
            <a:lvl1pPr>
              <a:defRPr sz="4267"/>
            </a:lvl1pPr>
            <a:lvl2pPr>
              <a:defRPr sz="3734"/>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4" y="1435105"/>
            <a:ext cx="4011084" cy="4691063"/>
          </a:xfrm>
        </p:spPr>
        <p:txBody>
          <a:bodyPr/>
          <a:lstStyle>
            <a:lvl1pPr marL="0" indent="0">
              <a:buNone/>
              <a:defRPr sz="1867"/>
            </a:lvl1pPr>
            <a:lvl2pPr marL="609630" indent="0">
              <a:buNone/>
              <a:defRPr sz="1600"/>
            </a:lvl2pPr>
            <a:lvl3pPr marL="1219261" indent="0">
              <a:buNone/>
              <a:defRPr sz="1333"/>
            </a:lvl3pPr>
            <a:lvl4pPr marL="1828891" indent="0">
              <a:buNone/>
              <a:defRPr sz="1200"/>
            </a:lvl4pPr>
            <a:lvl5pPr marL="2438522" indent="0">
              <a:buNone/>
              <a:defRPr sz="1200"/>
            </a:lvl5pPr>
            <a:lvl6pPr marL="3048152" indent="0">
              <a:buNone/>
              <a:defRPr sz="1200"/>
            </a:lvl6pPr>
            <a:lvl7pPr marL="3657783" indent="0">
              <a:buNone/>
              <a:defRPr sz="1200"/>
            </a:lvl7pPr>
            <a:lvl8pPr marL="4267413" indent="0">
              <a:buNone/>
              <a:defRPr sz="1200"/>
            </a:lvl8pPr>
            <a:lvl9pPr marL="4877044"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B35F22FF-E1F6-48A4-80C1-5CA0E5B33863}" type="datetimeFigureOut">
              <a:rPr lang="en-US" smtClean="0"/>
              <a:t>11/5/23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FEC15E-7F4D-478A-9C6C-4FEC2F4253B5}" type="slidenum">
              <a:rPr lang="en-US" smtClean="0"/>
              <a:t>‹#›</a:t>
            </a:fld>
            <a:endParaRPr lang="en-US"/>
          </a:p>
        </p:txBody>
      </p:sp>
    </p:spTree>
    <p:extLst>
      <p:ext uri="{BB962C8B-B14F-4D97-AF65-F5344CB8AC3E}">
        <p14:creationId xmlns:p14="http://schemas.microsoft.com/office/powerpoint/2010/main" val="141308000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630" indent="0">
              <a:buNone/>
              <a:defRPr sz="3734"/>
            </a:lvl2pPr>
            <a:lvl3pPr marL="1219261" indent="0">
              <a:buNone/>
              <a:defRPr sz="3200"/>
            </a:lvl3pPr>
            <a:lvl4pPr marL="1828891" indent="0">
              <a:buNone/>
              <a:defRPr sz="2667"/>
            </a:lvl4pPr>
            <a:lvl5pPr marL="2438522" indent="0">
              <a:buNone/>
              <a:defRPr sz="2667"/>
            </a:lvl5pPr>
            <a:lvl6pPr marL="3048152" indent="0">
              <a:buNone/>
              <a:defRPr sz="2667"/>
            </a:lvl6pPr>
            <a:lvl7pPr marL="3657783" indent="0">
              <a:buNone/>
              <a:defRPr sz="2667"/>
            </a:lvl7pPr>
            <a:lvl8pPr marL="4267413" indent="0">
              <a:buNone/>
              <a:defRPr sz="2667"/>
            </a:lvl8pPr>
            <a:lvl9pPr marL="4877044" indent="0">
              <a:buNone/>
              <a:defRPr sz="2667"/>
            </a:lvl9pPr>
          </a:lstStyle>
          <a:p>
            <a:endParaRPr lang="en-US"/>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867"/>
            </a:lvl1pPr>
            <a:lvl2pPr marL="609630" indent="0">
              <a:buNone/>
              <a:defRPr sz="1600"/>
            </a:lvl2pPr>
            <a:lvl3pPr marL="1219261" indent="0">
              <a:buNone/>
              <a:defRPr sz="1333"/>
            </a:lvl3pPr>
            <a:lvl4pPr marL="1828891" indent="0">
              <a:buNone/>
              <a:defRPr sz="1200"/>
            </a:lvl4pPr>
            <a:lvl5pPr marL="2438522" indent="0">
              <a:buNone/>
              <a:defRPr sz="1200"/>
            </a:lvl5pPr>
            <a:lvl6pPr marL="3048152" indent="0">
              <a:buNone/>
              <a:defRPr sz="1200"/>
            </a:lvl6pPr>
            <a:lvl7pPr marL="3657783" indent="0">
              <a:buNone/>
              <a:defRPr sz="1200"/>
            </a:lvl7pPr>
            <a:lvl8pPr marL="4267413" indent="0">
              <a:buNone/>
              <a:defRPr sz="1200"/>
            </a:lvl8pPr>
            <a:lvl9pPr marL="4877044"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B35F22FF-E1F6-48A4-80C1-5CA0E5B33863}" type="datetimeFigureOut">
              <a:rPr lang="en-US" smtClean="0"/>
              <a:t>11/5/23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FEC15E-7F4D-478A-9C6C-4FEC2F4253B5}" type="slidenum">
              <a:rPr lang="en-US" smtClean="0"/>
              <a:t>‹#›</a:t>
            </a:fld>
            <a:endParaRPr lang="en-US"/>
          </a:p>
        </p:txBody>
      </p:sp>
    </p:spTree>
    <p:extLst>
      <p:ext uri="{BB962C8B-B14F-4D97-AF65-F5344CB8AC3E}">
        <p14:creationId xmlns:p14="http://schemas.microsoft.com/office/powerpoint/2010/main" val="211288649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3693B05-C957-42A3-8DD7-F3D273B86ACB}"/>
              </a:ext>
            </a:extLst>
          </p:cNvPr>
          <p:cNvSpPr/>
          <p:nvPr userDrawn="1"/>
        </p:nvSpPr>
        <p:spPr>
          <a:xfrm>
            <a:off x="0" y="0"/>
            <a:ext cx="12192000" cy="6858000"/>
          </a:xfrm>
          <a:prstGeom prst="rect">
            <a:avLst/>
          </a:prstGeom>
          <a:solidFill>
            <a:srgbClr val="0053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 name="Title Placeholder 1"/>
          <p:cNvSpPr>
            <a:spLocks noGrp="1"/>
          </p:cNvSpPr>
          <p:nvPr>
            <p:ph type="title"/>
          </p:nvPr>
        </p:nvSpPr>
        <p:spPr>
          <a:xfrm>
            <a:off x="609600" y="279400"/>
            <a:ext cx="10972800" cy="11430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B35F22FF-E1F6-48A4-80C1-5CA0E5B33863}" type="datetimeFigureOut">
              <a:rPr lang="en-US" smtClean="0"/>
              <a:t>11/5/23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4FEC15E-7F4D-478A-9C6C-4FEC2F4253B5}" type="slidenum">
              <a:rPr lang="en-US" smtClean="0"/>
              <a:t>‹#›</a:t>
            </a:fld>
            <a:endParaRPr lang="en-US"/>
          </a:p>
        </p:txBody>
      </p:sp>
    </p:spTree>
    <p:extLst>
      <p:ext uri="{BB962C8B-B14F-4D97-AF65-F5344CB8AC3E}">
        <p14:creationId xmlns:p14="http://schemas.microsoft.com/office/powerpoint/2010/main" val="4490528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xStyles>
    <p:titleStyle>
      <a:lvl1pPr algn="l" defTabSz="1219261" rtl="0" eaLnBrk="1" latinLnBrk="0" hangingPunct="1">
        <a:spcBef>
          <a:spcPct val="0"/>
        </a:spcBef>
        <a:buNone/>
        <a:defRPr sz="6400" kern="1200">
          <a:solidFill>
            <a:schemeClr val="tx1"/>
          </a:solidFill>
          <a:effectLst/>
          <a:latin typeface="Poppins" panose="02000000000000000000" pitchFamily="2" charset="0"/>
          <a:ea typeface="Microsoft JhengHei" panose="020B0604030504040204" pitchFamily="34" charset="-120"/>
          <a:cs typeface="Poppins" panose="02000000000000000000" pitchFamily="2" charset="0"/>
        </a:defRPr>
      </a:lvl1pPr>
    </p:titleStyle>
    <p:bodyStyle>
      <a:lvl1pPr marL="0" indent="0" algn="l" defTabSz="1219261" rtl="0" eaLnBrk="1" latinLnBrk="0" hangingPunct="1">
        <a:spcBef>
          <a:spcPct val="20000"/>
        </a:spcBef>
        <a:buFont typeface="Arial" pitchFamily="34" charset="0"/>
        <a:buNone/>
        <a:defRPr sz="4800" kern="1200">
          <a:solidFill>
            <a:schemeClr val="tx1"/>
          </a:solidFill>
          <a:effectLst/>
          <a:latin typeface="Myriad Pro" panose="020B0503030403020204" pitchFamily="34" charset="0"/>
          <a:ea typeface="Microsoft JhengHei" panose="020B0604030504040204" pitchFamily="34" charset="-120"/>
          <a:cs typeface="+mn-cs"/>
        </a:defRPr>
      </a:lvl1pPr>
      <a:lvl2pPr marL="609630" indent="0" algn="l" defTabSz="1219261" rtl="0" eaLnBrk="1" latinLnBrk="0" hangingPunct="1">
        <a:spcBef>
          <a:spcPct val="20000"/>
        </a:spcBef>
        <a:buFont typeface="Arial" pitchFamily="34" charset="0"/>
        <a:buNone/>
        <a:defRPr sz="4800" kern="1200">
          <a:solidFill>
            <a:schemeClr val="tx1"/>
          </a:solidFill>
          <a:effectLst/>
          <a:latin typeface="Myriad Pro" panose="020B0503030403020204" pitchFamily="34" charset="0"/>
          <a:ea typeface="Microsoft JhengHei" panose="020B0604030504040204" pitchFamily="34" charset="-120"/>
          <a:cs typeface="+mn-cs"/>
        </a:defRPr>
      </a:lvl2pPr>
      <a:lvl3pPr marL="1219261" indent="0" algn="l" defTabSz="1219261" rtl="0" eaLnBrk="1" latinLnBrk="0" hangingPunct="1">
        <a:spcBef>
          <a:spcPct val="20000"/>
        </a:spcBef>
        <a:buFont typeface="Arial" pitchFamily="34" charset="0"/>
        <a:buNone/>
        <a:defRPr sz="4800" kern="1200">
          <a:solidFill>
            <a:schemeClr val="tx1"/>
          </a:solidFill>
          <a:effectLst/>
          <a:latin typeface="Myriad Pro" panose="020B0503030403020204" pitchFamily="34" charset="0"/>
          <a:ea typeface="Microsoft JhengHei" panose="020B0604030504040204" pitchFamily="34" charset="-120"/>
          <a:cs typeface="+mn-cs"/>
        </a:defRPr>
      </a:lvl3pPr>
      <a:lvl4pPr marL="1828891" indent="0" algn="l" defTabSz="1219261" rtl="0" eaLnBrk="1" latinLnBrk="0" hangingPunct="1">
        <a:spcBef>
          <a:spcPct val="20000"/>
        </a:spcBef>
        <a:buFont typeface="Arial" pitchFamily="34" charset="0"/>
        <a:buNone/>
        <a:defRPr sz="4800" kern="1200">
          <a:solidFill>
            <a:schemeClr val="tx1"/>
          </a:solidFill>
          <a:effectLst/>
          <a:latin typeface="Myriad Pro" panose="020B0503030403020204" pitchFamily="34" charset="0"/>
          <a:ea typeface="Microsoft JhengHei" panose="020B0604030504040204" pitchFamily="34" charset="-120"/>
          <a:cs typeface="+mn-cs"/>
        </a:defRPr>
      </a:lvl4pPr>
      <a:lvl5pPr marL="2438522" indent="0" algn="l" defTabSz="1219261" rtl="0" eaLnBrk="1" latinLnBrk="0" hangingPunct="1">
        <a:spcBef>
          <a:spcPct val="20000"/>
        </a:spcBef>
        <a:buFont typeface="Arial" pitchFamily="34" charset="0"/>
        <a:buNone/>
        <a:defRPr sz="4800" kern="1200">
          <a:solidFill>
            <a:schemeClr val="tx1"/>
          </a:solidFill>
          <a:effectLst/>
          <a:latin typeface="Myriad Pro" panose="020B0503030403020204" pitchFamily="34" charset="0"/>
          <a:ea typeface="Microsoft JhengHei" panose="020B0604030504040204" pitchFamily="34" charset="-120"/>
          <a:cs typeface="+mn-cs"/>
        </a:defRPr>
      </a:lvl5pPr>
      <a:lvl6pPr marL="3352968" indent="-304815" algn="l" defTabSz="1219261"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598" indent="-304815" algn="l" defTabSz="1219261"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2229" indent="-304815" algn="l" defTabSz="1219261"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859" indent="-304815" algn="l" defTabSz="1219261"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261" rtl="0" eaLnBrk="1" latinLnBrk="0" hangingPunct="1">
        <a:defRPr sz="2400" kern="1200">
          <a:solidFill>
            <a:schemeClr val="tx1"/>
          </a:solidFill>
          <a:latin typeface="+mn-lt"/>
          <a:ea typeface="+mn-ea"/>
          <a:cs typeface="+mn-cs"/>
        </a:defRPr>
      </a:lvl1pPr>
      <a:lvl2pPr marL="609630" algn="l" defTabSz="1219261" rtl="0" eaLnBrk="1" latinLnBrk="0" hangingPunct="1">
        <a:defRPr sz="2400" kern="1200">
          <a:solidFill>
            <a:schemeClr val="tx1"/>
          </a:solidFill>
          <a:latin typeface="+mn-lt"/>
          <a:ea typeface="+mn-ea"/>
          <a:cs typeface="+mn-cs"/>
        </a:defRPr>
      </a:lvl2pPr>
      <a:lvl3pPr marL="1219261" algn="l" defTabSz="1219261" rtl="0" eaLnBrk="1" latinLnBrk="0" hangingPunct="1">
        <a:defRPr sz="2400" kern="1200">
          <a:solidFill>
            <a:schemeClr val="tx1"/>
          </a:solidFill>
          <a:latin typeface="+mn-lt"/>
          <a:ea typeface="+mn-ea"/>
          <a:cs typeface="+mn-cs"/>
        </a:defRPr>
      </a:lvl3pPr>
      <a:lvl4pPr marL="1828891" algn="l" defTabSz="1219261" rtl="0" eaLnBrk="1" latinLnBrk="0" hangingPunct="1">
        <a:defRPr sz="2400" kern="1200">
          <a:solidFill>
            <a:schemeClr val="tx1"/>
          </a:solidFill>
          <a:latin typeface="+mn-lt"/>
          <a:ea typeface="+mn-ea"/>
          <a:cs typeface="+mn-cs"/>
        </a:defRPr>
      </a:lvl4pPr>
      <a:lvl5pPr marL="2438522" algn="l" defTabSz="1219261" rtl="0" eaLnBrk="1" latinLnBrk="0" hangingPunct="1">
        <a:defRPr sz="2400" kern="1200">
          <a:solidFill>
            <a:schemeClr val="tx1"/>
          </a:solidFill>
          <a:latin typeface="+mn-lt"/>
          <a:ea typeface="+mn-ea"/>
          <a:cs typeface="+mn-cs"/>
        </a:defRPr>
      </a:lvl5pPr>
      <a:lvl6pPr marL="3048152" algn="l" defTabSz="1219261" rtl="0" eaLnBrk="1" latinLnBrk="0" hangingPunct="1">
        <a:defRPr sz="2400" kern="1200">
          <a:solidFill>
            <a:schemeClr val="tx1"/>
          </a:solidFill>
          <a:latin typeface="+mn-lt"/>
          <a:ea typeface="+mn-ea"/>
          <a:cs typeface="+mn-cs"/>
        </a:defRPr>
      </a:lvl6pPr>
      <a:lvl7pPr marL="3657783" algn="l" defTabSz="1219261" rtl="0" eaLnBrk="1" latinLnBrk="0" hangingPunct="1">
        <a:defRPr sz="2400" kern="1200">
          <a:solidFill>
            <a:schemeClr val="tx1"/>
          </a:solidFill>
          <a:latin typeface="+mn-lt"/>
          <a:ea typeface="+mn-ea"/>
          <a:cs typeface="+mn-cs"/>
        </a:defRPr>
      </a:lvl7pPr>
      <a:lvl8pPr marL="4267413" algn="l" defTabSz="1219261" rtl="0" eaLnBrk="1" latinLnBrk="0" hangingPunct="1">
        <a:defRPr sz="2400" kern="1200">
          <a:solidFill>
            <a:schemeClr val="tx1"/>
          </a:solidFill>
          <a:latin typeface="+mn-lt"/>
          <a:ea typeface="+mn-ea"/>
          <a:cs typeface="+mn-cs"/>
        </a:defRPr>
      </a:lvl8pPr>
      <a:lvl9pPr marL="4877044" algn="l" defTabSz="1219261"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8357082"/>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7265" y="586946"/>
            <a:ext cx="9992497" cy="6096000"/>
          </a:xfrm>
        </p:spPr>
        <p:txBody>
          <a:bodyPr anchor="ctr">
            <a:noAutofit/>
          </a:bodyPr>
          <a:lstStyle/>
          <a:p>
            <a:pPr lvl="2" algn="ctr">
              <a:spcBef>
                <a:spcPts val="0"/>
              </a:spcBef>
              <a:spcAft>
                <a:spcPts val="1200"/>
              </a:spcAft>
            </a:pPr>
            <a:r>
              <a:rPr lang="en-US" sz="6600" dirty="0">
                <a:solidFill>
                  <a:srgbClr val="FAA660"/>
                </a:solidFill>
                <a:latin typeface="Poppins" panose="02000000000000000000" pitchFamily="2" charset="0"/>
                <a:ea typeface="Tahoma" panose="020B0604030504040204" pitchFamily="34" charset="0"/>
                <a:cs typeface="Poppins" panose="02000000000000000000" pitchFamily="2" charset="0"/>
              </a:rPr>
              <a:t> </a:t>
            </a:r>
          </a:p>
        </p:txBody>
      </p:sp>
      <p:pic>
        <p:nvPicPr>
          <p:cNvPr id="4" name="Picture 3">
            <a:extLst>
              <a:ext uri="{FF2B5EF4-FFF2-40B4-BE49-F238E27FC236}">
                <a16:creationId xmlns:a16="http://schemas.microsoft.com/office/drawing/2014/main" id="{B2DB3DA3-83B1-91DA-C67B-73B45520249B}"/>
              </a:ext>
            </a:extLst>
          </p:cNvPr>
          <p:cNvPicPr>
            <a:picLocks noChangeAspect="1"/>
          </p:cNvPicPr>
          <p:nvPr/>
        </p:nvPicPr>
        <p:blipFill>
          <a:blip r:embed="rId2"/>
          <a:stretch>
            <a:fillRect/>
          </a:stretch>
        </p:blipFill>
        <p:spPr>
          <a:xfrm>
            <a:off x="0" y="-130629"/>
            <a:ext cx="12192000" cy="6988629"/>
          </a:xfrm>
          <a:prstGeom prst="rect">
            <a:avLst/>
          </a:prstGeom>
        </p:spPr>
      </p:pic>
    </p:spTree>
    <p:extLst>
      <p:ext uri="{BB962C8B-B14F-4D97-AF65-F5344CB8AC3E}">
        <p14:creationId xmlns:p14="http://schemas.microsoft.com/office/powerpoint/2010/main" val="200145812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11277600" cy="6096000"/>
          </a:xfrm>
        </p:spPr>
        <p:txBody>
          <a:bodyPr anchor="ctr">
            <a:noAutofit/>
          </a:bodyPr>
          <a:lstStyle/>
          <a:p>
            <a:pPr algn="l"/>
            <a:r>
              <a:rPr lang="en-US" sz="4400" b="1" i="0" dirty="0">
                <a:solidFill>
                  <a:schemeClr val="bg1"/>
                </a:solidFill>
                <a:effectLst/>
              </a:rPr>
              <a:t>…for, “Everyone who calls on the name of the Lord will be </a:t>
            </a:r>
            <a:r>
              <a:rPr lang="en-US" sz="4400" b="1" i="0" u="sng" dirty="0">
                <a:solidFill>
                  <a:schemeClr val="bg1"/>
                </a:solidFill>
                <a:effectLst/>
              </a:rPr>
              <a:t>saved</a:t>
            </a:r>
            <a:r>
              <a:rPr lang="en-US" sz="4400" b="1" i="0" dirty="0">
                <a:solidFill>
                  <a:schemeClr val="bg1"/>
                </a:solidFill>
                <a:effectLst/>
              </a:rPr>
              <a:t>.”</a:t>
            </a:r>
          </a:p>
          <a:p>
            <a:pPr algn="l"/>
            <a:r>
              <a:rPr lang="en-US" sz="4400" b="1" i="0" dirty="0">
                <a:solidFill>
                  <a:schemeClr val="bg1"/>
                </a:solidFill>
                <a:effectLst/>
              </a:rPr>
              <a:t>How, then, can they </a:t>
            </a:r>
            <a:r>
              <a:rPr lang="en-US" sz="4400" b="1" i="0" u="sng" dirty="0">
                <a:solidFill>
                  <a:schemeClr val="bg1"/>
                </a:solidFill>
                <a:effectLst/>
              </a:rPr>
              <a:t>call</a:t>
            </a:r>
            <a:r>
              <a:rPr lang="en-US" sz="4400" b="1" i="0" dirty="0">
                <a:solidFill>
                  <a:schemeClr val="bg1"/>
                </a:solidFill>
                <a:effectLst/>
              </a:rPr>
              <a:t> on the one they have not </a:t>
            </a:r>
            <a:r>
              <a:rPr lang="en-US" sz="4400" b="1" i="0" u="sng" dirty="0">
                <a:solidFill>
                  <a:schemeClr val="bg1"/>
                </a:solidFill>
                <a:effectLst/>
              </a:rPr>
              <a:t>believed</a:t>
            </a:r>
            <a:r>
              <a:rPr lang="en-US" sz="4400" b="1" i="0" dirty="0">
                <a:solidFill>
                  <a:schemeClr val="bg1"/>
                </a:solidFill>
                <a:effectLst/>
              </a:rPr>
              <a:t> in? And how can they believe in the one of whom they have not </a:t>
            </a:r>
            <a:r>
              <a:rPr lang="en-US" sz="4400" b="1" i="0" u="sng" dirty="0">
                <a:solidFill>
                  <a:schemeClr val="bg1"/>
                </a:solidFill>
                <a:effectLst/>
              </a:rPr>
              <a:t>heard</a:t>
            </a:r>
            <a:r>
              <a:rPr lang="en-US" sz="4400" b="1" i="0" dirty="0">
                <a:solidFill>
                  <a:schemeClr val="bg1"/>
                </a:solidFill>
                <a:effectLst/>
              </a:rPr>
              <a:t>? And how can they hear without someone </a:t>
            </a:r>
            <a:r>
              <a:rPr lang="en-US" sz="4400" b="1" i="0" u="sng" dirty="0">
                <a:solidFill>
                  <a:schemeClr val="bg1"/>
                </a:solidFill>
                <a:effectLst/>
              </a:rPr>
              <a:t>telling</a:t>
            </a:r>
            <a:r>
              <a:rPr lang="en-US" sz="4400" b="1" i="0" dirty="0">
                <a:solidFill>
                  <a:schemeClr val="bg1"/>
                </a:solidFill>
                <a:effectLst/>
              </a:rPr>
              <a:t> them?</a:t>
            </a:r>
          </a:p>
          <a:p>
            <a:pPr algn="r"/>
            <a:r>
              <a:rPr lang="en-US" sz="4400" b="1" i="0" dirty="0">
                <a:solidFill>
                  <a:srgbClr val="FAA660"/>
                </a:solidFill>
                <a:effectLst/>
              </a:rPr>
              <a:t>				(Romans 10:13-14)</a:t>
            </a:r>
          </a:p>
        </p:txBody>
      </p:sp>
    </p:spTree>
    <p:extLst>
      <p:ext uri="{BB962C8B-B14F-4D97-AF65-F5344CB8AC3E}">
        <p14:creationId xmlns:p14="http://schemas.microsoft.com/office/powerpoint/2010/main" val="2795910488"/>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381000"/>
            <a:ext cx="11277600" cy="6096000"/>
          </a:xfrm>
        </p:spPr>
        <p:txBody>
          <a:bodyPr anchor="ctr">
            <a:noAutofit/>
          </a:bodyPr>
          <a:lstStyle/>
          <a:p>
            <a:pPr algn="ctr"/>
            <a:r>
              <a:rPr lang="en-US" sz="8000" b="1" i="0" dirty="0">
                <a:solidFill>
                  <a:srgbClr val="FAA660"/>
                </a:solidFill>
                <a:effectLst/>
              </a:rPr>
              <a:t>WHY should I care?</a:t>
            </a:r>
          </a:p>
          <a:p>
            <a:pPr algn="ctr"/>
            <a:r>
              <a:rPr lang="en-US" sz="8000" b="1" dirty="0">
                <a:solidFill>
                  <a:srgbClr val="FAA660"/>
                </a:solidFill>
              </a:rPr>
              <a:t>WHAT should I do?</a:t>
            </a:r>
            <a:endParaRPr lang="en-US" sz="8000" b="1" i="0" dirty="0">
              <a:solidFill>
                <a:srgbClr val="FAA660"/>
              </a:solidFill>
              <a:effectLst/>
            </a:endParaRPr>
          </a:p>
        </p:txBody>
      </p:sp>
    </p:spTree>
    <p:extLst>
      <p:ext uri="{BB962C8B-B14F-4D97-AF65-F5344CB8AC3E}">
        <p14:creationId xmlns:p14="http://schemas.microsoft.com/office/powerpoint/2010/main" val="706664859"/>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2301" y="381000"/>
            <a:ext cx="10398265" cy="6096000"/>
          </a:xfrm>
        </p:spPr>
        <p:txBody>
          <a:bodyPr anchor="ctr">
            <a:noAutofit/>
          </a:bodyPr>
          <a:lstStyle/>
          <a:p>
            <a:pPr lvl="2" algn="ctr">
              <a:spcBef>
                <a:spcPts val="0"/>
              </a:spcBef>
              <a:spcAft>
                <a:spcPts val="1200"/>
              </a:spcAft>
            </a:pPr>
            <a:r>
              <a:rPr lang="en-US" sz="6600" b="1" i="0" dirty="0">
                <a:solidFill>
                  <a:srgbClr val="FAA660"/>
                </a:solidFill>
                <a:effectLst/>
              </a:rPr>
              <a:t>II Kings 6:24-7:9</a:t>
            </a:r>
            <a:endParaRPr lang="en-US" sz="6600" b="1" dirty="0">
              <a:solidFill>
                <a:srgbClr val="FAA660"/>
              </a:solidFill>
              <a:ea typeface="Tahoma" panose="020B0604030504040204" pitchFamily="34" charset="0"/>
              <a:cs typeface="Poppins" panose="02000000000000000000" pitchFamily="2" charset="0"/>
            </a:endParaRPr>
          </a:p>
        </p:txBody>
      </p:sp>
    </p:spTree>
    <p:extLst>
      <p:ext uri="{BB962C8B-B14F-4D97-AF65-F5344CB8AC3E}">
        <p14:creationId xmlns:p14="http://schemas.microsoft.com/office/powerpoint/2010/main" val="1348389846"/>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381000"/>
            <a:ext cx="11277600" cy="6096000"/>
          </a:xfrm>
        </p:spPr>
        <p:txBody>
          <a:bodyPr anchor="ctr">
            <a:noAutofit/>
          </a:bodyPr>
          <a:lstStyle/>
          <a:p>
            <a:pPr marL="0" marR="0" fontAlgn="base">
              <a:spcBef>
                <a:spcPts val="0"/>
              </a:spcBef>
              <a:spcAft>
                <a:spcPts val="1200"/>
              </a:spcAft>
            </a:pPr>
            <a:r>
              <a:rPr lang="en-US" b="1" i="0" dirty="0">
                <a:solidFill>
                  <a:schemeClr val="bg1"/>
                </a:solidFill>
                <a:effectLst/>
              </a:rPr>
              <a:t>Some time later, Ben-</a:t>
            </a:r>
            <a:r>
              <a:rPr lang="en-US" b="1" i="0" dirty="0" err="1">
                <a:solidFill>
                  <a:schemeClr val="bg1"/>
                </a:solidFill>
                <a:effectLst/>
              </a:rPr>
              <a:t>Hadad</a:t>
            </a:r>
            <a:r>
              <a:rPr lang="en-US" b="1" i="0" dirty="0">
                <a:solidFill>
                  <a:schemeClr val="bg1"/>
                </a:solidFill>
                <a:effectLst/>
              </a:rPr>
              <a:t> king of Aram mobilized his entire army and marched up and laid siege to Samaria.</a:t>
            </a:r>
            <a:r>
              <a:rPr lang="en-US" b="1" i="1" dirty="0">
                <a:solidFill>
                  <a:schemeClr val="bg1"/>
                </a:solidFill>
                <a:effectLst/>
                <a:latin typeface="Myriad Pro" panose="020B0503030403020204" pitchFamily="34" charset="0"/>
                <a:ea typeface="Times New Roman" panose="02020603050405020304" pitchFamily="18" charset="0"/>
              </a:rPr>
              <a:t>	</a:t>
            </a:r>
          </a:p>
          <a:p>
            <a:pPr marL="0" marR="0" fontAlgn="base">
              <a:spcBef>
                <a:spcPts val="0"/>
              </a:spcBef>
              <a:spcAft>
                <a:spcPts val="1200"/>
              </a:spcAft>
            </a:pPr>
            <a:endParaRPr lang="en-US" b="1" i="1" dirty="0">
              <a:solidFill>
                <a:schemeClr val="bg1"/>
              </a:solidFill>
              <a:ea typeface="Times New Roman" panose="02020603050405020304" pitchFamily="18" charset="0"/>
            </a:endParaRPr>
          </a:p>
          <a:p>
            <a:pPr marL="0" marR="0" algn="r" fontAlgn="base">
              <a:spcBef>
                <a:spcPts val="0"/>
              </a:spcBef>
              <a:spcAft>
                <a:spcPts val="1200"/>
              </a:spcAft>
            </a:pPr>
            <a:r>
              <a:rPr lang="en-US" b="1" i="1" dirty="0">
                <a:solidFill>
                  <a:srgbClr val="FAA660"/>
                </a:solidFill>
                <a:effectLst/>
                <a:latin typeface="Myriad Pro" panose="020B0503030403020204" pitchFamily="34" charset="0"/>
                <a:ea typeface="Times New Roman" panose="02020603050405020304" pitchFamily="18" charset="0"/>
              </a:rPr>
              <a:t>(II Kings 6:24)</a:t>
            </a:r>
            <a:r>
              <a:rPr lang="en-US" b="1" dirty="0">
                <a:solidFill>
                  <a:srgbClr val="FAA660"/>
                </a:solidFill>
                <a:effectLst/>
                <a:latin typeface="Myriad Pro" panose="020B0503030403020204" pitchFamily="34" charset="0"/>
                <a:ea typeface="Times New Roman" panose="02020603050405020304" pitchFamily="18" charset="0"/>
              </a:rPr>
              <a:t> </a:t>
            </a:r>
            <a:endParaRPr lang="en-US" b="1" dirty="0">
              <a:solidFill>
                <a:srgbClr val="FAA66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253357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381000"/>
            <a:ext cx="11277600" cy="6096000"/>
          </a:xfrm>
        </p:spPr>
        <p:txBody>
          <a:bodyPr anchor="ctr">
            <a:noAutofit/>
          </a:bodyPr>
          <a:lstStyle/>
          <a:p>
            <a:pPr marL="0" marR="0" fontAlgn="base">
              <a:spcBef>
                <a:spcPts val="0"/>
              </a:spcBef>
              <a:spcAft>
                <a:spcPts val="1200"/>
              </a:spcAft>
            </a:pPr>
            <a:r>
              <a:rPr lang="en-US" b="1" i="1" dirty="0">
                <a:solidFill>
                  <a:schemeClr val="bg1"/>
                </a:solidFill>
                <a:effectLst/>
                <a:latin typeface="Myriad Pro" panose="020B0503030403020204" pitchFamily="34" charset="0"/>
                <a:ea typeface="Times New Roman" panose="02020603050405020304" pitchFamily="18" charset="0"/>
              </a:rPr>
              <a:t>There was a great famine in the city; the siege lasted so long that a donkey’s head sold for eighty shekels</a:t>
            </a:r>
            <a:r>
              <a:rPr lang="en-US" b="1" i="1" baseline="30000" dirty="0">
                <a:solidFill>
                  <a:schemeClr val="bg1"/>
                </a:solidFill>
                <a:effectLst/>
                <a:latin typeface="Myriad Pro" panose="020B0503030403020204" pitchFamily="34" charset="0"/>
                <a:ea typeface="Times New Roman" panose="02020603050405020304" pitchFamily="18" charset="0"/>
              </a:rPr>
              <a:t> </a:t>
            </a:r>
            <a:r>
              <a:rPr lang="en-US" b="1" i="1" dirty="0">
                <a:solidFill>
                  <a:schemeClr val="bg1"/>
                </a:solidFill>
                <a:effectLst/>
                <a:latin typeface="Myriad Pro" panose="020B0503030403020204" pitchFamily="34" charset="0"/>
                <a:ea typeface="Times New Roman" panose="02020603050405020304" pitchFamily="18" charset="0"/>
              </a:rPr>
              <a:t>of silver, and a quarter of a cab</a:t>
            </a:r>
            <a:r>
              <a:rPr lang="en-US" b="1" i="1" baseline="30000" dirty="0">
                <a:solidFill>
                  <a:schemeClr val="bg1"/>
                </a:solidFill>
                <a:effectLst/>
                <a:latin typeface="Myriad Pro" panose="020B0503030403020204" pitchFamily="34" charset="0"/>
                <a:ea typeface="Times New Roman" panose="02020603050405020304" pitchFamily="18" charset="0"/>
              </a:rPr>
              <a:t> </a:t>
            </a:r>
            <a:r>
              <a:rPr lang="en-US" b="1" i="1" dirty="0">
                <a:solidFill>
                  <a:schemeClr val="bg1"/>
                </a:solidFill>
                <a:effectLst/>
                <a:latin typeface="Myriad Pro" panose="020B0503030403020204" pitchFamily="34" charset="0"/>
                <a:ea typeface="Times New Roman" panose="02020603050405020304" pitchFamily="18" charset="0"/>
              </a:rPr>
              <a:t>of seed pods</a:t>
            </a:r>
            <a:r>
              <a:rPr lang="en-US" b="1" i="1" baseline="30000" dirty="0">
                <a:solidFill>
                  <a:schemeClr val="bg1"/>
                </a:solidFill>
                <a:effectLst/>
                <a:latin typeface="Myriad Pro" panose="020B0503030403020204" pitchFamily="34" charset="0"/>
                <a:ea typeface="Times New Roman" panose="02020603050405020304" pitchFamily="18" charset="0"/>
              </a:rPr>
              <a:t> </a:t>
            </a:r>
            <a:r>
              <a:rPr lang="en-US" b="1" i="1" dirty="0">
                <a:solidFill>
                  <a:schemeClr val="bg1"/>
                </a:solidFill>
                <a:effectLst/>
                <a:latin typeface="Myriad Pro" panose="020B0503030403020204" pitchFamily="34" charset="0"/>
                <a:ea typeface="Times New Roman" panose="02020603050405020304" pitchFamily="18" charset="0"/>
              </a:rPr>
              <a:t>for five shekels. 	</a:t>
            </a:r>
            <a:endParaRPr lang="en-US" b="1" i="1" dirty="0">
              <a:solidFill>
                <a:schemeClr val="bg1"/>
              </a:solidFill>
              <a:ea typeface="Times New Roman" panose="02020603050405020304" pitchFamily="18" charset="0"/>
            </a:endParaRPr>
          </a:p>
          <a:p>
            <a:pPr marL="0" marR="0" algn="r" fontAlgn="base">
              <a:spcBef>
                <a:spcPts val="0"/>
              </a:spcBef>
              <a:spcAft>
                <a:spcPts val="1200"/>
              </a:spcAft>
            </a:pPr>
            <a:r>
              <a:rPr lang="en-US" b="1" i="1" dirty="0">
                <a:solidFill>
                  <a:srgbClr val="FAA660"/>
                </a:solidFill>
                <a:effectLst/>
                <a:latin typeface="Myriad Pro" panose="020B0503030403020204" pitchFamily="34" charset="0"/>
                <a:ea typeface="Times New Roman" panose="02020603050405020304" pitchFamily="18" charset="0"/>
              </a:rPr>
              <a:t>(II Kings 6:25)</a:t>
            </a:r>
            <a:r>
              <a:rPr lang="en-US" b="1" dirty="0">
                <a:solidFill>
                  <a:srgbClr val="FAA660"/>
                </a:solidFill>
                <a:effectLst/>
                <a:latin typeface="Myriad Pro" panose="020B0503030403020204" pitchFamily="34" charset="0"/>
                <a:ea typeface="Times New Roman" panose="02020603050405020304" pitchFamily="18" charset="0"/>
              </a:rPr>
              <a:t> </a:t>
            </a:r>
            <a:endParaRPr lang="en-US" b="1" dirty="0">
              <a:solidFill>
                <a:srgbClr val="FAA66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4870349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381000"/>
            <a:ext cx="11277600" cy="6096000"/>
          </a:xfrm>
        </p:spPr>
        <p:txBody>
          <a:bodyPr anchor="ctr">
            <a:noAutofit/>
          </a:bodyPr>
          <a:lstStyle/>
          <a:p>
            <a:pPr fontAlgn="base">
              <a:spcBef>
                <a:spcPts val="0"/>
              </a:spcBef>
              <a:spcAft>
                <a:spcPts val="1200"/>
              </a:spcAft>
            </a:pPr>
            <a:r>
              <a:rPr lang="en-US" sz="4400" b="1" i="1" dirty="0">
                <a:solidFill>
                  <a:srgbClr val="F9F9F9"/>
                </a:solidFill>
                <a:effectLst/>
                <a:ea typeface="Times New Roman" panose="02020603050405020304" pitchFamily="18" charset="0"/>
              </a:rPr>
              <a:t>As the king of Israel was passing by on the wall, a woman cried to him, “Help me, my lord the king!” The king replied, “If the </a:t>
            </a:r>
            <a:r>
              <a:rPr lang="en-US" sz="4400" b="1" i="1" cap="small" dirty="0">
                <a:solidFill>
                  <a:srgbClr val="F9F9F9"/>
                </a:solidFill>
                <a:effectLst/>
                <a:ea typeface="Times New Roman" panose="02020603050405020304" pitchFamily="18" charset="0"/>
              </a:rPr>
              <a:t>Lord</a:t>
            </a:r>
            <a:r>
              <a:rPr lang="en-US" sz="4400" b="1" i="1" dirty="0">
                <a:solidFill>
                  <a:srgbClr val="F9F9F9"/>
                </a:solidFill>
                <a:effectLst/>
                <a:ea typeface="Times New Roman" panose="02020603050405020304" pitchFamily="18" charset="0"/>
              </a:rPr>
              <a:t> does not help you, where can I get help for you? From the threshing floor? From the winepress?”</a:t>
            </a:r>
            <a:r>
              <a:rPr lang="en-US" sz="4400" b="1" i="1" baseline="30000" dirty="0">
                <a:solidFill>
                  <a:srgbClr val="F9F9F9"/>
                </a:solidFill>
                <a:effectLst/>
                <a:ea typeface="Times New Roman" panose="02020603050405020304" pitchFamily="18" charset="0"/>
              </a:rPr>
              <a:t> </a:t>
            </a:r>
            <a:r>
              <a:rPr lang="en-US" sz="4400" b="1" i="1" dirty="0">
                <a:solidFill>
                  <a:srgbClr val="F9F9F9"/>
                </a:solidFill>
                <a:effectLst/>
                <a:ea typeface="Times New Roman" panose="02020603050405020304" pitchFamily="18" charset="0"/>
              </a:rPr>
              <a:t>Then he asked her, “What’s the matter?”</a:t>
            </a:r>
            <a:endParaRPr lang="en-US" sz="4400" b="1" dirty="0">
              <a:solidFill>
                <a:srgbClr val="F9F9F9"/>
              </a:solidFill>
              <a:effectLst/>
              <a:ea typeface="Times New Roman" panose="02020603050405020304" pitchFamily="18" charset="0"/>
            </a:endParaRPr>
          </a:p>
          <a:p>
            <a:pPr marL="0" marR="0" algn="r" fontAlgn="base">
              <a:spcBef>
                <a:spcPts val="0"/>
              </a:spcBef>
              <a:spcAft>
                <a:spcPts val="1200"/>
              </a:spcAft>
            </a:pPr>
            <a:r>
              <a:rPr lang="en-US" sz="3600" b="1" i="1" dirty="0">
                <a:solidFill>
                  <a:srgbClr val="F9F9F9"/>
                </a:solidFill>
                <a:effectLst/>
                <a:ea typeface="Times New Roman" panose="02020603050405020304" pitchFamily="18" charset="0"/>
              </a:rPr>
              <a:t>				</a:t>
            </a:r>
            <a:r>
              <a:rPr lang="en-US" sz="4400" b="1" i="1" dirty="0">
                <a:solidFill>
                  <a:srgbClr val="FAA660"/>
                </a:solidFill>
                <a:effectLst/>
                <a:latin typeface="Myriad Pro" panose="020B0503030403020204" pitchFamily="34" charset="0"/>
                <a:ea typeface="Times New Roman" panose="02020603050405020304" pitchFamily="18" charset="0"/>
              </a:rPr>
              <a:t>(II Kings 6:26-28)</a:t>
            </a:r>
            <a:r>
              <a:rPr lang="en-US" sz="4400" b="1" dirty="0">
                <a:solidFill>
                  <a:srgbClr val="FAA660"/>
                </a:solidFill>
                <a:effectLst/>
                <a:latin typeface="Myriad Pro" panose="020B0503030403020204" pitchFamily="34" charset="0"/>
                <a:ea typeface="Times New Roman" panose="02020603050405020304" pitchFamily="18" charset="0"/>
              </a:rPr>
              <a:t> </a:t>
            </a:r>
            <a:endParaRPr lang="en-US" sz="4400" b="1" dirty="0">
              <a:solidFill>
                <a:srgbClr val="FAA66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67907849"/>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381000"/>
            <a:ext cx="11277600" cy="6096000"/>
          </a:xfrm>
        </p:spPr>
        <p:txBody>
          <a:bodyPr anchor="ctr">
            <a:noAutofit/>
          </a:bodyPr>
          <a:lstStyle/>
          <a:p>
            <a:pPr marL="0" marR="0" fontAlgn="base">
              <a:spcBef>
                <a:spcPts val="0"/>
              </a:spcBef>
              <a:spcAft>
                <a:spcPts val="1200"/>
              </a:spcAft>
            </a:pPr>
            <a:r>
              <a:rPr lang="en-US" b="1" i="1" dirty="0">
                <a:solidFill>
                  <a:srgbClr val="F9F9F9"/>
                </a:solidFill>
                <a:effectLst/>
                <a:ea typeface="Calibri" panose="020F0502020204030204" pitchFamily="34" charset="0"/>
                <a:cs typeface="Times New Roman" panose="02020603050405020304" pitchFamily="18" charset="0"/>
              </a:rPr>
              <a:t>She answered, “This woman said to me, ‘Give up your son so that we may eat him today, and tomorrow we’ll eat my son.’</a:t>
            </a:r>
            <a:r>
              <a:rPr lang="en-US" b="1" i="1" dirty="0">
                <a:solidFill>
                  <a:srgbClr val="F9F9F9"/>
                </a:solidFill>
                <a:effectLst/>
                <a:ea typeface="Calibri" panose="020F0502020204030204" pitchFamily="34" charset="0"/>
              </a:rPr>
              <a:t> </a:t>
            </a:r>
            <a:r>
              <a:rPr lang="en-US" b="1" i="1" dirty="0">
                <a:solidFill>
                  <a:srgbClr val="F9F9F9"/>
                </a:solidFill>
                <a:effectLst/>
                <a:ea typeface="Calibri" panose="020F0502020204030204" pitchFamily="34" charset="0"/>
                <a:cs typeface="Times New Roman" panose="02020603050405020304" pitchFamily="18" charset="0"/>
              </a:rPr>
              <a:t>So, we cooked my son and ate him. The next day I said to her, </a:t>
            </a:r>
            <a:r>
              <a:rPr lang="en-US" b="1" i="1" dirty="0">
                <a:solidFill>
                  <a:srgbClr val="F9F9F9"/>
                </a:solidFill>
                <a:effectLst/>
                <a:ea typeface="Calibri" panose="020F0502020204030204" pitchFamily="34" charset="0"/>
                <a:cs typeface="Myriad Pro" panose="020B0503030403020204" pitchFamily="34" charset="0"/>
              </a:rPr>
              <a:t>‘</a:t>
            </a:r>
            <a:r>
              <a:rPr lang="en-US" b="1" i="1" dirty="0">
                <a:solidFill>
                  <a:srgbClr val="F9F9F9"/>
                </a:solidFill>
                <a:effectLst/>
                <a:ea typeface="Calibri" panose="020F0502020204030204" pitchFamily="34" charset="0"/>
                <a:cs typeface="Times New Roman" panose="02020603050405020304" pitchFamily="18" charset="0"/>
              </a:rPr>
              <a:t>Give up your son so that we may eat him,’ but she had hidden him.”  </a:t>
            </a:r>
          </a:p>
          <a:p>
            <a:pPr marL="0" marR="0" algn="r" fontAlgn="base">
              <a:spcBef>
                <a:spcPts val="0"/>
              </a:spcBef>
              <a:spcAft>
                <a:spcPts val="1200"/>
              </a:spcAft>
            </a:pPr>
            <a:r>
              <a:rPr lang="en-US" b="1" i="1" dirty="0">
                <a:solidFill>
                  <a:srgbClr val="FAA660"/>
                </a:solidFill>
                <a:effectLst/>
                <a:latin typeface="Myriad Pro" panose="020B0503030403020204" pitchFamily="34" charset="0"/>
                <a:ea typeface="Times New Roman" panose="02020603050405020304" pitchFamily="18" charset="0"/>
              </a:rPr>
              <a:t>(II Kings 6:28-29)</a:t>
            </a:r>
            <a:r>
              <a:rPr lang="en-US" b="1" dirty="0">
                <a:solidFill>
                  <a:srgbClr val="FAA660"/>
                </a:solidFill>
                <a:effectLst/>
                <a:latin typeface="Myriad Pro" panose="020B0503030403020204" pitchFamily="34" charset="0"/>
                <a:ea typeface="Times New Roman" panose="02020603050405020304" pitchFamily="18" charset="0"/>
              </a:rPr>
              <a:t> </a:t>
            </a:r>
            <a:endParaRPr lang="en-US" b="1" dirty="0">
              <a:solidFill>
                <a:srgbClr val="FAA66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7176164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381000"/>
            <a:ext cx="11277600" cy="6096000"/>
          </a:xfrm>
        </p:spPr>
        <p:txBody>
          <a:bodyPr anchor="ctr">
            <a:noAutofit/>
          </a:bodyPr>
          <a:lstStyle/>
          <a:p>
            <a:pPr marL="0" marR="0" fontAlgn="base">
              <a:spcBef>
                <a:spcPts val="0"/>
              </a:spcBef>
              <a:spcAft>
                <a:spcPts val="1200"/>
              </a:spcAft>
            </a:pPr>
            <a:r>
              <a:rPr lang="en-US" b="1" i="1" dirty="0">
                <a:solidFill>
                  <a:srgbClr val="F9F9F9"/>
                </a:solidFill>
                <a:effectLst/>
                <a:latin typeface="Myriad Pro" panose="020B0503030403020204" pitchFamily="34" charset="0"/>
                <a:ea typeface="Calibri" panose="020F0502020204030204" pitchFamily="34" charset="0"/>
                <a:cs typeface="Times New Roman" panose="02020603050405020304" pitchFamily="18" charset="0"/>
              </a:rPr>
              <a:t>Now there were four men with leprosy</a:t>
            </a:r>
            <a:r>
              <a:rPr lang="en-US" b="1" i="1" baseline="30000" dirty="0">
                <a:solidFill>
                  <a:srgbClr val="F9F9F9"/>
                </a:solidFill>
                <a:effectLst/>
                <a:latin typeface="Myriad Pro" panose="020B0503030403020204" pitchFamily="34" charset="0"/>
                <a:ea typeface="Calibri" panose="020F0502020204030204" pitchFamily="34" charset="0"/>
                <a:cs typeface="Times New Roman" panose="02020603050405020304" pitchFamily="18" charset="0"/>
              </a:rPr>
              <a:t> </a:t>
            </a:r>
            <a:r>
              <a:rPr lang="en-US" b="1" i="1" dirty="0">
                <a:solidFill>
                  <a:srgbClr val="F9F9F9"/>
                </a:solidFill>
                <a:effectLst/>
                <a:latin typeface="Myriad Pro" panose="020B0503030403020204" pitchFamily="34" charset="0"/>
                <a:ea typeface="Calibri" panose="020F0502020204030204" pitchFamily="34" charset="0"/>
                <a:cs typeface="Times New Roman" panose="02020603050405020304" pitchFamily="18" charset="0"/>
              </a:rPr>
              <a:t>at the entrance of the city gate.</a:t>
            </a:r>
            <a:r>
              <a:rPr lang="en-US" b="1" i="1" dirty="0">
                <a:solidFill>
                  <a:srgbClr val="F9F9F9"/>
                </a:solidFill>
                <a:effectLst/>
                <a:latin typeface="Myriad Pro" panose="020B0503030403020204" pitchFamily="34" charset="0"/>
                <a:ea typeface="Times New Roman" panose="02020603050405020304" pitchFamily="18" charset="0"/>
              </a:rPr>
              <a:t> </a:t>
            </a:r>
            <a:endParaRPr lang="en-US" b="1" i="1" dirty="0">
              <a:solidFill>
                <a:schemeClr val="bg1"/>
              </a:solidFill>
              <a:effectLst/>
              <a:latin typeface="Myriad Pro" panose="020B0503030403020204" pitchFamily="34" charset="0"/>
              <a:ea typeface="Times New Roman" panose="02020603050405020304" pitchFamily="18" charset="0"/>
            </a:endParaRPr>
          </a:p>
          <a:p>
            <a:pPr marL="0" marR="0" algn="r" fontAlgn="base">
              <a:spcBef>
                <a:spcPts val="0"/>
              </a:spcBef>
              <a:spcAft>
                <a:spcPts val="1200"/>
              </a:spcAft>
            </a:pPr>
            <a:r>
              <a:rPr lang="en-US" b="1" i="1" dirty="0">
                <a:solidFill>
                  <a:srgbClr val="FAA660"/>
                </a:solidFill>
                <a:effectLst/>
                <a:latin typeface="Myriad Pro" panose="020B0503030403020204" pitchFamily="34" charset="0"/>
                <a:ea typeface="Times New Roman" panose="02020603050405020304" pitchFamily="18" charset="0"/>
              </a:rPr>
              <a:t>(II Kings 7:3)</a:t>
            </a:r>
            <a:r>
              <a:rPr lang="en-US" b="1" dirty="0">
                <a:solidFill>
                  <a:srgbClr val="FAA660"/>
                </a:solidFill>
                <a:effectLst/>
                <a:latin typeface="Myriad Pro" panose="020B0503030403020204" pitchFamily="34" charset="0"/>
                <a:ea typeface="Times New Roman" panose="02020603050405020304" pitchFamily="18" charset="0"/>
              </a:rPr>
              <a:t> </a:t>
            </a:r>
            <a:endParaRPr lang="en-US" b="1" dirty="0">
              <a:solidFill>
                <a:srgbClr val="FAA66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6328480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381000"/>
            <a:ext cx="11277600" cy="6096000"/>
          </a:xfrm>
        </p:spPr>
        <p:txBody>
          <a:bodyPr anchor="ctr">
            <a:noAutofit/>
          </a:bodyPr>
          <a:lstStyle/>
          <a:p>
            <a:pPr marL="0" marR="0" fontAlgn="base">
              <a:spcBef>
                <a:spcPts val="0"/>
              </a:spcBef>
              <a:spcAft>
                <a:spcPts val="1200"/>
              </a:spcAft>
            </a:pPr>
            <a:r>
              <a:rPr lang="en-US" b="1" i="1" dirty="0">
                <a:solidFill>
                  <a:srgbClr val="F9F9F9"/>
                </a:solidFill>
                <a:effectLst/>
                <a:latin typeface="Myriad Pro" panose="020B0503030403020204" pitchFamily="34" charset="0"/>
                <a:ea typeface="Calibri" panose="020F0502020204030204" pitchFamily="34" charset="0"/>
                <a:cs typeface="Times New Roman" panose="02020603050405020304" pitchFamily="18" charset="0"/>
              </a:rPr>
              <a:t>“…wear torn clothes, let his hair be unkempt, cover the lower part of his face and cry out, ‘Unclean! Unclean!’ and must live alone and outside the camp.” </a:t>
            </a:r>
            <a:endParaRPr lang="en-US" b="1" i="1" dirty="0">
              <a:solidFill>
                <a:schemeClr val="bg1"/>
              </a:solidFill>
              <a:ea typeface="Calibri" panose="020F0502020204030204" pitchFamily="34" charset="0"/>
              <a:cs typeface="Times New Roman" panose="02020603050405020304" pitchFamily="18" charset="0"/>
            </a:endParaRPr>
          </a:p>
          <a:p>
            <a:pPr marL="0" marR="0" algn="r" fontAlgn="base">
              <a:spcBef>
                <a:spcPts val="0"/>
              </a:spcBef>
              <a:spcAft>
                <a:spcPts val="1200"/>
              </a:spcAft>
            </a:pPr>
            <a:r>
              <a:rPr lang="en-US" b="1" i="1" dirty="0">
                <a:solidFill>
                  <a:srgbClr val="FAA660"/>
                </a:solidFill>
                <a:effectLst/>
                <a:latin typeface="Myriad Pro" panose="020B0503030403020204" pitchFamily="34" charset="0"/>
                <a:ea typeface="Times New Roman" panose="02020603050405020304" pitchFamily="18" charset="0"/>
              </a:rPr>
              <a:t>(Leviticus 13:45-46)</a:t>
            </a:r>
            <a:r>
              <a:rPr lang="en-US" b="1" dirty="0">
                <a:solidFill>
                  <a:srgbClr val="FAA660"/>
                </a:solidFill>
                <a:effectLst/>
                <a:latin typeface="Myriad Pro" panose="020B0503030403020204" pitchFamily="34" charset="0"/>
                <a:ea typeface="Times New Roman" panose="02020603050405020304" pitchFamily="18" charset="0"/>
              </a:rPr>
              <a:t> </a:t>
            </a:r>
            <a:endParaRPr lang="en-US" b="1" dirty="0">
              <a:solidFill>
                <a:srgbClr val="FAA66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27787433"/>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2301" y="381000"/>
            <a:ext cx="10398265" cy="6096000"/>
          </a:xfrm>
        </p:spPr>
        <p:txBody>
          <a:bodyPr anchor="ctr">
            <a:noAutofit/>
          </a:bodyPr>
          <a:lstStyle/>
          <a:p>
            <a:pPr lvl="2" algn="ctr">
              <a:spcBef>
                <a:spcPts val="0"/>
              </a:spcBef>
              <a:spcAft>
                <a:spcPts val="1200"/>
              </a:spcAft>
            </a:pPr>
            <a:r>
              <a:rPr lang="en-US" sz="6600" b="1" i="0" dirty="0">
                <a:solidFill>
                  <a:srgbClr val="FAA660"/>
                </a:solidFill>
                <a:effectLst/>
              </a:rPr>
              <a:t>Shenny</a:t>
            </a:r>
            <a:endParaRPr lang="en-US" sz="6600" b="1" dirty="0">
              <a:solidFill>
                <a:srgbClr val="FAA660"/>
              </a:solidFill>
              <a:ea typeface="Tahoma" panose="020B0604030504040204" pitchFamily="34" charset="0"/>
              <a:cs typeface="Poppins" panose="02000000000000000000" pitchFamily="2" charset="0"/>
            </a:endParaRPr>
          </a:p>
        </p:txBody>
      </p:sp>
    </p:spTree>
    <p:extLst>
      <p:ext uri="{BB962C8B-B14F-4D97-AF65-F5344CB8AC3E}">
        <p14:creationId xmlns:p14="http://schemas.microsoft.com/office/powerpoint/2010/main" val="114117535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381000"/>
            <a:ext cx="11277600" cy="6096000"/>
          </a:xfrm>
        </p:spPr>
        <p:txBody>
          <a:bodyPr anchor="ctr">
            <a:noAutofit/>
          </a:bodyPr>
          <a:lstStyle/>
          <a:p>
            <a:pPr marL="0" marR="0" fontAlgn="base">
              <a:spcBef>
                <a:spcPts val="0"/>
              </a:spcBef>
              <a:spcAft>
                <a:spcPts val="1200"/>
              </a:spcAft>
            </a:pPr>
            <a:r>
              <a:rPr lang="en-US" sz="4400" b="1" i="1" dirty="0">
                <a:solidFill>
                  <a:srgbClr val="F9F9F9"/>
                </a:solidFill>
                <a:effectLst/>
                <a:latin typeface="Myriad Pro" panose="020B0503030403020204" pitchFamily="34" charset="0"/>
                <a:ea typeface="Calibri" panose="020F0502020204030204" pitchFamily="34" charset="0"/>
                <a:cs typeface="Times New Roman" panose="02020603050405020304" pitchFamily="18" charset="0"/>
              </a:rPr>
              <a:t>They said to each other, “Why </a:t>
            </a:r>
            <a:r>
              <a:rPr lang="en-US" sz="4400" b="1" i="1" dirty="0">
                <a:solidFill>
                  <a:srgbClr val="F9F9F9"/>
                </a:solidFill>
                <a:effectLst/>
                <a:ea typeface="Calibri" panose="020F0502020204030204" pitchFamily="34" charset="0"/>
                <a:cs typeface="Times New Roman" panose="02020603050405020304" pitchFamily="18" charset="0"/>
              </a:rPr>
              <a:t> stay here until we die?</a:t>
            </a:r>
            <a:r>
              <a:rPr lang="en-US" sz="4400" b="1" i="1" dirty="0">
                <a:solidFill>
                  <a:srgbClr val="F9F9F9"/>
                </a:solidFill>
                <a:effectLst/>
                <a:ea typeface="Calibri" panose="020F0502020204030204" pitchFamily="34" charset="0"/>
              </a:rPr>
              <a:t> </a:t>
            </a:r>
            <a:r>
              <a:rPr lang="en-US" sz="4400" b="1" i="1" dirty="0">
                <a:solidFill>
                  <a:srgbClr val="F9F9F9"/>
                </a:solidFill>
                <a:effectLst/>
                <a:ea typeface="Calibri" panose="020F0502020204030204" pitchFamily="34" charset="0"/>
                <a:cs typeface="Times New Roman" panose="02020603050405020304" pitchFamily="18" charset="0"/>
              </a:rPr>
              <a:t>If we say, </a:t>
            </a:r>
            <a:r>
              <a:rPr lang="en-US" sz="4400" b="1" i="1" dirty="0">
                <a:solidFill>
                  <a:srgbClr val="F9F9F9"/>
                </a:solidFill>
                <a:effectLst/>
                <a:ea typeface="Calibri" panose="020F0502020204030204" pitchFamily="34" charset="0"/>
                <a:cs typeface="Myriad Pro" panose="020B0503030403020204" pitchFamily="34" charset="0"/>
              </a:rPr>
              <a:t>‘</a:t>
            </a:r>
            <a:r>
              <a:rPr lang="en-US" sz="4400" b="1" i="1" dirty="0">
                <a:solidFill>
                  <a:srgbClr val="F9F9F9"/>
                </a:solidFill>
                <a:effectLst/>
                <a:ea typeface="Calibri" panose="020F0502020204030204" pitchFamily="34" charset="0"/>
                <a:cs typeface="Times New Roman" panose="02020603050405020304" pitchFamily="18" charset="0"/>
              </a:rPr>
              <a:t>We</a:t>
            </a:r>
            <a:r>
              <a:rPr lang="en-US" sz="4400" b="1" i="1" dirty="0">
                <a:solidFill>
                  <a:srgbClr val="F9F9F9"/>
                </a:solidFill>
                <a:effectLst/>
                <a:ea typeface="Calibri" panose="020F0502020204030204" pitchFamily="34" charset="0"/>
                <a:cs typeface="Myriad Pro" panose="020B0503030403020204" pitchFamily="34" charset="0"/>
              </a:rPr>
              <a:t>’</a:t>
            </a:r>
            <a:r>
              <a:rPr lang="en-US" sz="4400" b="1" i="1" dirty="0">
                <a:solidFill>
                  <a:srgbClr val="F9F9F9"/>
                </a:solidFill>
                <a:effectLst/>
                <a:ea typeface="Calibri" panose="020F0502020204030204" pitchFamily="34" charset="0"/>
                <a:cs typeface="Times New Roman" panose="02020603050405020304" pitchFamily="18" charset="0"/>
              </a:rPr>
              <a:t>ll go into the city</a:t>
            </a:r>
            <a:r>
              <a:rPr lang="en-US" sz="4400" b="1" i="1" dirty="0">
                <a:solidFill>
                  <a:srgbClr val="F9F9F9"/>
                </a:solidFill>
                <a:effectLst/>
                <a:ea typeface="Calibri" panose="020F0502020204030204" pitchFamily="34" charset="0"/>
                <a:cs typeface="Myriad Pro" panose="020B0503030403020204" pitchFamily="34" charset="0"/>
              </a:rPr>
              <a:t>’–</a:t>
            </a:r>
            <a:r>
              <a:rPr lang="en-US" sz="4400" b="1" i="1" dirty="0">
                <a:solidFill>
                  <a:srgbClr val="F9F9F9"/>
                </a:solidFill>
                <a:effectLst/>
                <a:ea typeface="Calibri" panose="020F0502020204030204" pitchFamily="34" charset="0"/>
                <a:cs typeface="Times New Roman" panose="02020603050405020304" pitchFamily="18" charset="0"/>
              </a:rPr>
              <a:t> the famine is there, and we will die. And if we stay here, we will die. So let</a:t>
            </a:r>
            <a:r>
              <a:rPr lang="en-US" sz="4400" b="1" i="1" dirty="0">
                <a:solidFill>
                  <a:srgbClr val="F9F9F9"/>
                </a:solidFill>
                <a:effectLst/>
                <a:ea typeface="Calibri" panose="020F0502020204030204" pitchFamily="34" charset="0"/>
                <a:cs typeface="Myriad Pro" panose="020B0503030403020204" pitchFamily="34" charset="0"/>
              </a:rPr>
              <a:t>’</a:t>
            </a:r>
            <a:r>
              <a:rPr lang="en-US" sz="4400" b="1" i="1" dirty="0">
                <a:solidFill>
                  <a:srgbClr val="F9F9F9"/>
                </a:solidFill>
                <a:effectLst/>
                <a:ea typeface="Calibri" panose="020F0502020204030204" pitchFamily="34" charset="0"/>
                <a:cs typeface="Times New Roman" panose="02020603050405020304" pitchFamily="18" charset="0"/>
              </a:rPr>
              <a:t>s go over to the camp of the Arameans and surrender. If they spare us, we live; if they kill us, then we die. </a:t>
            </a:r>
            <a:endParaRPr lang="en-US" sz="4400" b="1" i="1" dirty="0">
              <a:solidFill>
                <a:srgbClr val="F9F9F9"/>
              </a:solidFill>
              <a:effectLst/>
              <a:ea typeface="Times New Roman" panose="02020603050405020304" pitchFamily="18" charset="0"/>
            </a:endParaRPr>
          </a:p>
          <a:p>
            <a:pPr marL="0" marR="0" algn="r" fontAlgn="base">
              <a:spcBef>
                <a:spcPts val="0"/>
              </a:spcBef>
              <a:spcAft>
                <a:spcPts val="1200"/>
              </a:spcAft>
            </a:pPr>
            <a:r>
              <a:rPr lang="en-US" sz="4400" b="1" i="1" dirty="0">
                <a:solidFill>
                  <a:srgbClr val="FAA660"/>
                </a:solidFill>
                <a:effectLst/>
                <a:latin typeface="Myriad Pro" panose="020B0503030403020204" pitchFamily="34" charset="0"/>
                <a:ea typeface="Times New Roman" panose="02020603050405020304" pitchFamily="18" charset="0"/>
              </a:rPr>
              <a:t>(II Kings 7:3-4)</a:t>
            </a:r>
            <a:r>
              <a:rPr lang="en-US" sz="4400" b="1" dirty="0">
                <a:solidFill>
                  <a:srgbClr val="FAA660"/>
                </a:solidFill>
                <a:effectLst/>
                <a:latin typeface="Myriad Pro" panose="020B0503030403020204" pitchFamily="34" charset="0"/>
                <a:ea typeface="Times New Roman" panose="02020603050405020304" pitchFamily="18" charset="0"/>
              </a:rPr>
              <a:t> </a:t>
            </a:r>
            <a:endParaRPr lang="en-US" sz="4400" b="1" dirty="0">
              <a:solidFill>
                <a:srgbClr val="FAA66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04390882"/>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381000"/>
            <a:ext cx="11277600" cy="6096000"/>
          </a:xfrm>
        </p:spPr>
        <p:txBody>
          <a:bodyPr anchor="ctr">
            <a:noAutofit/>
          </a:bodyPr>
          <a:lstStyle/>
          <a:p>
            <a:pPr marL="0" marR="0" fontAlgn="base">
              <a:spcBef>
                <a:spcPts val="0"/>
              </a:spcBef>
              <a:spcAft>
                <a:spcPts val="1200"/>
              </a:spcAft>
            </a:pPr>
            <a:r>
              <a:rPr lang="en-US" b="1" i="1" dirty="0">
                <a:solidFill>
                  <a:srgbClr val="F9F9F9"/>
                </a:solidFill>
                <a:effectLst/>
                <a:ea typeface="Calibri" panose="020F0502020204030204" pitchFamily="34" charset="0"/>
                <a:cs typeface="Times New Roman" panose="02020603050405020304" pitchFamily="18" charset="0"/>
              </a:rPr>
              <a:t>At dusk they got up and went to the camp of the Arameans. When they reached the edge of the camp, no one was there,</a:t>
            </a:r>
            <a:r>
              <a:rPr lang="en-US" b="1" i="1" baseline="30000" dirty="0">
                <a:solidFill>
                  <a:srgbClr val="F9F9F9"/>
                </a:solidFill>
                <a:effectLst/>
                <a:ea typeface="Calibri" panose="020F0502020204030204" pitchFamily="34" charset="0"/>
              </a:rPr>
              <a:t> </a:t>
            </a:r>
            <a:r>
              <a:rPr lang="en-US" b="1" i="1" dirty="0">
                <a:solidFill>
                  <a:srgbClr val="F9F9F9"/>
                </a:solidFill>
                <a:effectLst/>
                <a:ea typeface="Calibri" panose="020F0502020204030204" pitchFamily="34" charset="0"/>
                <a:cs typeface="Times New Roman" panose="02020603050405020304" pitchFamily="18" charset="0"/>
              </a:rPr>
              <a:t>for the Lord had caused the Arameans to hear the sound of chariots and horses and a great army, …</a:t>
            </a:r>
            <a:r>
              <a:rPr lang="en-US" b="1" i="1" dirty="0">
                <a:solidFill>
                  <a:schemeClr val="bg1"/>
                </a:solidFill>
                <a:effectLst/>
                <a:latin typeface="Myriad Pro" panose="020B0503030403020204" pitchFamily="34" charset="0"/>
                <a:ea typeface="Times New Roman" panose="02020603050405020304" pitchFamily="18" charset="0"/>
              </a:rPr>
              <a:t>			</a:t>
            </a:r>
            <a:endParaRPr lang="en-US" b="1" dirty="0">
              <a:solidFill>
                <a:srgbClr val="FAA66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36563889"/>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381000"/>
            <a:ext cx="11277600" cy="6096000"/>
          </a:xfrm>
        </p:spPr>
        <p:txBody>
          <a:bodyPr anchor="ctr">
            <a:noAutofit/>
          </a:bodyPr>
          <a:lstStyle/>
          <a:p>
            <a:pPr marL="0" marR="0" fontAlgn="base">
              <a:spcBef>
                <a:spcPts val="0"/>
              </a:spcBef>
              <a:spcAft>
                <a:spcPts val="1200"/>
              </a:spcAft>
            </a:pPr>
            <a:r>
              <a:rPr lang="en-US" b="1" i="1" dirty="0">
                <a:solidFill>
                  <a:srgbClr val="F9F9F9"/>
                </a:solidFill>
                <a:effectLst/>
                <a:ea typeface="Calibri" panose="020F0502020204030204" pitchFamily="34" charset="0"/>
                <a:cs typeface="Times New Roman" panose="02020603050405020304" pitchFamily="18" charset="0"/>
              </a:rPr>
              <a:t>…so that they said to one another, “Look, the king of Israel has hired the Hittite and Egyptian kings to attack us!”</a:t>
            </a:r>
            <a:r>
              <a:rPr lang="en-US" b="1" i="1" baseline="30000" dirty="0">
                <a:solidFill>
                  <a:srgbClr val="F9F9F9"/>
                </a:solidFill>
                <a:effectLst/>
                <a:ea typeface="Calibri" panose="020F0502020204030204" pitchFamily="34" charset="0"/>
              </a:rPr>
              <a:t> </a:t>
            </a:r>
            <a:r>
              <a:rPr lang="en-US" b="1" i="1" dirty="0">
                <a:solidFill>
                  <a:srgbClr val="F9F9F9"/>
                </a:solidFill>
                <a:effectLst/>
                <a:ea typeface="Calibri" panose="020F0502020204030204" pitchFamily="34" charset="0"/>
                <a:cs typeface="Times New Roman" panose="02020603050405020304" pitchFamily="18" charset="0"/>
              </a:rPr>
              <a:t>So they got up and fled in the dusk and abandoned their tents and their horses and donkeys. They left the camp as it was and ran for their lives. </a:t>
            </a:r>
            <a:r>
              <a:rPr lang="en-US" b="1" i="1" dirty="0">
                <a:solidFill>
                  <a:srgbClr val="F9F9F9"/>
                </a:solidFill>
                <a:effectLst/>
                <a:ea typeface="Times New Roman" panose="02020603050405020304" pitchFamily="18" charset="0"/>
              </a:rPr>
              <a:t>	</a:t>
            </a:r>
            <a:endParaRPr lang="en-US" b="1" i="1" dirty="0">
              <a:solidFill>
                <a:schemeClr val="bg1"/>
              </a:solidFill>
              <a:ea typeface="Times New Roman" panose="02020603050405020304" pitchFamily="18" charset="0"/>
            </a:endParaRPr>
          </a:p>
          <a:p>
            <a:pPr marL="0" marR="0" algn="r" fontAlgn="base">
              <a:spcBef>
                <a:spcPts val="0"/>
              </a:spcBef>
              <a:spcAft>
                <a:spcPts val="1200"/>
              </a:spcAft>
            </a:pPr>
            <a:r>
              <a:rPr lang="en-US" b="1" i="1" dirty="0">
                <a:solidFill>
                  <a:srgbClr val="FAA660"/>
                </a:solidFill>
                <a:effectLst/>
                <a:latin typeface="Myriad Pro" panose="020B0503030403020204" pitchFamily="34" charset="0"/>
                <a:ea typeface="Times New Roman" panose="02020603050405020304" pitchFamily="18" charset="0"/>
              </a:rPr>
              <a:t>(II Kings 7:5-7)</a:t>
            </a:r>
            <a:r>
              <a:rPr lang="en-US" b="1" dirty="0">
                <a:solidFill>
                  <a:srgbClr val="FAA660"/>
                </a:solidFill>
                <a:effectLst/>
                <a:latin typeface="Myriad Pro" panose="020B0503030403020204" pitchFamily="34" charset="0"/>
                <a:ea typeface="Times New Roman" panose="02020603050405020304" pitchFamily="18" charset="0"/>
              </a:rPr>
              <a:t> </a:t>
            </a:r>
            <a:endParaRPr lang="en-US" b="1" dirty="0">
              <a:solidFill>
                <a:srgbClr val="FAA66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3703570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381000"/>
            <a:ext cx="11277600" cy="6096000"/>
          </a:xfrm>
        </p:spPr>
        <p:txBody>
          <a:bodyPr anchor="ctr">
            <a:noAutofit/>
          </a:bodyPr>
          <a:lstStyle/>
          <a:p>
            <a:pPr marL="0" marR="0" fontAlgn="base">
              <a:spcBef>
                <a:spcPts val="0"/>
              </a:spcBef>
              <a:spcAft>
                <a:spcPts val="1200"/>
              </a:spcAft>
            </a:pPr>
            <a:r>
              <a:rPr lang="en-US" b="1" i="1" dirty="0">
                <a:solidFill>
                  <a:srgbClr val="F9F9F9"/>
                </a:solidFill>
                <a:effectLst/>
                <a:latin typeface="Myriad Pro" panose="020B0503030403020204" pitchFamily="34" charset="0"/>
                <a:ea typeface="Calibri" panose="020F0502020204030204" pitchFamily="34" charset="0"/>
                <a:cs typeface="Times New Roman" panose="02020603050405020304" pitchFamily="18" charset="0"/>
              </a:rPr>
              <a:t>The men who had leprosy reached the edge of the camp, entered one of the tents and ate and drank. Then they took silver, gold and clothes, and went off and hid them. They returned and entered another tent and took some things from it and hid them also. </a:t>
            </a:r>
            <a:r>
              <a:rPr lang="en-US" b="1" i="1" dirty="0">
                <a:solidFill>
                  <a:schemeClr val="bg1"/>
                </a:solidFill>
                <a:effectLst/>
                <a:latin typeface="Myriad Pro" panose="020B0503030403020204" pitchFamily="34" charset="0"/>
                <a:ea typeface="Times New Roman" panose="02020603050405020304" pitchFamily="18" charset="0"/>
              </a:rPr>
              <a:t>	</a:t>
            </a:r>
            <a:endParaRPr lang="en-US" b="1" i="1" dirty="0">
              <a:solidFill>
                <a:schemeClr val="bg1"/>
              </a:solidFill>
              <a:ea typeface="Times New Roman" panose="02020603050405020304" pitchFamily="18" charset="0"/>
            </a:endParaRPr>
          </a:p>
          <a:p>
            <a:pPr marL="0" marR="0" algn="r" fontAlgn="base">
              <a:spcBef>
                <a:spcPts val="0"/>
              </a:spcBef>
              <a:spcAft>
                <a:spcPts val="1200"/>
              </a:spcAft>
            </a:pPr>
            <a:r>
              <a:rPr lang="en-US" b="1" i="1" dirty="0">
                <a:solidFill>
                  <a:srgbClr val="FAA660"/>
                </a:solidFill>
                <a:effectLst/>
                <a:latin typeface="Myriad Pro" panose="020B0503030403020204" pitchFamily="34" charset="0"/>
                <a:ea typeface="Times New Roman" panose="02020603050405020304" pitchFamily="18" charset="0"/>
              </a:rPr>
              <a:t>(II Kings 7:7-8)</a:t>
            </a:r>
            <a:r>
              <a:rPr lang="en-US" b="1" dirty="0">
                <a:solidFill>
                  <a:srgbClr val="FAA660"/>
                </a:solidFill>
                <a:effectLst/>
                <a:latin typeface="Myriad Pro" panose="020B0503030403020204" pitchFamily="34" charset="0"/>
                <a:ea typeface="Times New Roman" panose="02020603050405020304" pitchFamily="18" charset="0"/>
              </a:rPr>
              <a:t> </a:t>
            </a:r>
            <a:endParaRPr lang="en-US" b="1" dirty="0">
              <a:solidFill>
                <a:srgbClr val="FAA66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75038816"/>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381000"/>
            <a:ext cx="11277600" cy="6096000"/>
          </a:xfrm>
        </p:spPr>
        <p:txBody>
          <a:bodyPr anchor="ctr">
            <a:noAutofit/>
          </a:bodyPr>
          <a:lstStyle/>
          <a:p>
            <a:pPr marL="0" marR="0" fontAlgn="base">
              <a:spcBef>
                <a:spcPts val="0"/>
              </a:spcBef>
              <a:spcAft>
                <a:spcPts val="1200"/>
              </a:spcAft>
            </a:pPr>
            <a:r>
              <a:rPr lang="en-US" b="1" i="1" dirty="0">
                <a:solidFill>
                  <a:srgbClr val="F9F9F9"/>
                </a:solidFill>
                <a:effectLst/>
                <a:latin typeface="Myriad Pro" panose="020B0503030403020204" pitchFamily="34" charset="0"/>
                <a:ea typeface="Calibri" panose="020F0502020204030204" pitchFamily="34" charset="0"/>
                <a:cs typeface="Times New Roman" panose="02020603050405020304" pitchFamily="18" charset="0"/>
              </a:rPr>
              <a:t>“We’re not doing right. This is a day of good news and we are keeping it to ourselves. If we wait till daylight, punishment will overtake us. Let’s go at once and report this to the royal palace.” </a:t>
            </a:r>
            <a:r>
              <a:rPr lang="en-US" b="1" i="1" dirty="0">
                <a:solidFill>
                  <a:srgbClr val="F9F9F9"/>
                </a:solidFill>
                <a:effectLst/>
                <a:latin typeface="Myriad Pro" panose="020B0503030403020204" pitchFamily="34" charset="0"/>
                <a:ea typeface="Times New Roman" panose="02020603050405020304" pitchFamily="18" charset="0"/>
              </a:rPr>
              <a:t>	</a:t>
            </a:r>
            <a:endParaRPr lang="en-US" b="1" i="1" dirty="0">
              <a:solidFill>
                <a:schemeClr val="bg1"/>
              </a:solidFill>
              <a:effectLst/>
              <a:latin typeface="Myriad Pro" panose="020B0503030403020204" pitchFamily="34" charset="0"/>
              <a:ea typeface="Times New Roman" panose="02020603050405020304" pitchFamily="18" charset="0"/>
            </a:endParaRPr>
          </a:p>
          <a:p>
            <a:pPr marL="0" marR="0" algn="r" fontAlgn="base">
              <a:spcBef>
                <a:spcPts val="0"/>
              </a:spcBef>
              <a:spcAft>
                <a:spcPts val="1200"/>
              </a:spcAft>
            </a:pPr>
            <a:r>
              <a:rPr lang="en-US" b="1" i="1" dirty="0">
                <a:solidFill>
                  <a:srgbClr val="FAA660"/>
                </a:solidFill>
                <a:effectLst/>
                <a:latin typeface="Myriad Pro" panose="020B0503030403020204" pitchFamily="34" charset="0"/>
                <a:ea typeface="Times New Roman" panose="02020603050405020304" pitchFamily="18" charset="0"/>
              </a:rPr>
              <a:t>(II Kings 7:9)</a:t>
            </a:r>
            <a:r>
              <a:rPr lang="en-US" b="1" dirty="0">
                <a:solidFill>
                  <a:srgbClr val="FAA660"/>
                </a:solidFill>
                <a:effectLst/>
                <a:latin typeface="Myriad Pro" panose="020B0503030403020204" pitchFamily="34" charset="0"/>
                <a:ea typeface="Times New Roman" panose="02020603050405020304" pitchFamily="18" charset="0"/>
              </a:rPr>
              <a:t> </a:t>
            </a:r>
            <a:endParaRPr lang="en-US" b="1" dirty="0">
              <a:solidFill>
                <a:srgbClr val="FAA66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79813193"/>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381000"/>
            <a:ext cx="11277600" cy="6096000"/>
          </a:xfrm>
        </p:spPr>
        <p:txBody>
          <a:bodyPr anchor="ctr">
            <a:noAutofit/>
          </a:bodyPr>
          <a:lstStyle/>
          <a:p>
            <a:pPr marL="0" marR="0" fontAlgn="base">
              <a:spcBef>
                <a:spcPts val="0"/>
              </a:spcBef>
              <a:spcAft>
                <a:spcPts val="1200"/>
              </a:spcAft>
            </a:pPr>
            <a:r>
              <a:rPr lang="en-US" b="1" i="1" dirty="0">
                <a:solidFill>
                  <a:srgbClr val="F9F9F9"/>
                </a:solidFill>
                <a:effectLst/>
                <a:latin typeface="Myriad Pro" panose="020B0503030403020204" pitchFamily="34" charset="0"/>
                <a:ea typeface="Calibri" panose="020F0502020204030204" pitchFamily="34" charset="0"/>
                <a:cs typeface="Times New Roman" panose="02020603050405020304" pitchFamily="18" charset="0"/>
              </a:rPr>
              <a:t>“</a:t>
            </a:r>
            <a:r>
              <a:rPr lang="en-US" b="1" i="1" dirty="0">
                <a:solidFill>
                  <a:srgbClr val="FAA660"/>
                </a:solidFill>
                <a:effectLst/>
                <a:latin typeface="Myriad Pro" panose="020B0503030403020204" pitchFamily="34" charset="0"/>
                <a:ea typeface="Calibri" panose="020F0502020204030204" pitchFamily="34" charset="0"/>
                <a:cs typeface="Times New Roman" panose="02020603050405020304" pitchFamily="18" charset="0"/>
              </a:rPr>
              <a:t>We’re not doing right. </a:t>
            </a:r>
            <a:r>
              <a:rPr lang="en-US" b="1" i="1" dirty="0">
                <a:solidFill>
                  <a:srgbClr val="F9F9F9"/>
                </a:solidFill>
                <a:effectLst/>
                <a:latin typeface="Myriad Pro" panose="020B0503030403020204" pitchFamily="34" charset="0"/>
                <a:ea typeface="Calibri" panose="020F0502020204030204" pitchFamily="34" charset="0"/>
                <a:cs typeface="Times New Roman" panose="02020603050405020304" pitchFamily="18" charset="0"/>
              </a:rPr>
              <a:t>This is a day of good news and we are keeping it to ourselves. If we wait till daylight, punishment will overtake us. Let’s go at once and report this to the royal palace.” </a:t>
            </a:r>
            <a:r>
              <a:rPr lang="en-US" b="1" i="1" dirty="0">
                <a:solidFill>
                  <a:srgbClr val="F9F9F9"/>
                </a:solidFill>
                <a:effectLst/>
                <a:latin typeface="Myriad Pro" panose="020B0503030403020204" pitchFamily="34" charset="0"/>
                <a:ea typeface="Times New Roman" panose="02020603050405020304" pitchFamily="18" charset="0"/>
              </a:rPr>
              <a:t>	</a:t>
            </a:r>
            <a:endParaRPr lang="en-US" b="1" i="1" dirty="0">
              <a:solidFill>
                <a:schemeClr val="bg1"/>
              </a:solidFill>
              <a:effectLst/>
              <a:latin typeface="Myriad Pro" panose="020B0503030403020204" pitchFamily="34" charset="0"/>
              <a:ea typeface="Times New Roman" panose="02020603050405020304" pitchFamily="18" charset="0"/>
            </a:endParaRPr>
          </a:p>
          <a:p>
            <a:pPr marL="0" marR="0" algn="r" fontAlgn="base">
              <a:spcBef>
                <a:spcPts val="0"/>
              </a:spcBef>
              <a:spcAft>
                <a:spcPts val="1200"/>
              </a:spcAft>
            </a:pPr>
            <a:r>
              <a:rPr lang="en-US" b="1" i="1" dirty="0">
                <a:solidFill>
                  <a:srgbClr val="FAA660"/>
                </a:solidFill>
                <a:effectLst/>
                <a:latin typeface="Myriad Pro" panose="020B0503030403020204" pitchFamily="34" charset="0"/>
                <a:ea typeface="Times New Roman" panose="02020603050405020304" pitchFamily="18" charset="0"/>
              </a:rPr>
              <a:t>(II Kings 7:9)</a:t>
            </a:r>
            <a:r>
              <a:rPr lang="en-US" b="1" dirty="0">
                <a:solidFill>
                  <a:srgbClr val="FAA660"/>
                </a:solidFill>
                <a:effectLst/>
                <a:latin typeface="Myriad Pro" panose="020B0503030403020204" pitchFamily="34" charset="0"/>
                <a:ea typeface="Times New Roman" panose="02020603050405020304" pitchFamily="18" charset="0"/>
              </a:rPr>
              <a:t> </a:t>
            </a:r>
            <a:endParaRPr lang="en-US" b="1" dirty="0">
              <a:solidFill>
                <a:srgbClr val="FAA66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43745492"/>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381000"/>
            <a:ext cx="11277600" cy="6096000"/>
          </a:xfrm>
        </p:spPr>
        <p:txBody>
          <a:bodyPr anchor="ctr">
            <a:noAutofit/>
          </a:bodyPr>
          <a:lstStyle/>
          <a:p>
            <a:pPr algn="ctr"/>
            <a:r>
              <a:rPr lang="en-US" b="1" dirty="0">
                <a:solidFill>
                  <a:srgbClr val="F9F9F9"/>
                </a:solidFill>
                <a:effectLst/>
                <a:latin typeface="Myriad Pro" panose="020B0503030403020204" pitchFamily="34" charset="0"/>
                <a:ea typeface="Calibri" panose="020F0502020204030204" pitchFamily="34" charset="0"/>
                <a:cs typeface="Times New Roman" panose="02020603050405020304" pitchFamily="18" charset="0"/>
              </a:rPr>
              <a:t>It is just not right to withhold </a:t>
            </a:r>
          </a:p>
          <a:p>
            <a:pPr algn="ctr"/>
            <a:r>
              <a:rPr lang="en-US" b="1" dirty="0">
                <a:solidFill>
                  <a:srgbClr val="F9F9F9"/>
                </a:solidFill>
                <a:effectLst/>
                <a:latin typeface="Myriad Pro" panose="020B0503030403020204" pitchFamily="34" charset="0"/>
                <a:ea typeface="Calibri" panose="020F0502020204030204" pitchFamily="34" charset="0"/>
                <a:cs typeface="Times New Roman" panose="02020603050405020304" pitchFamily="18" charset="0"/>
              </a:rPr>
              <a:t>the message that will save </a:t>
            </a:r>
          </a:p>
          <a:p>
            <a:pPr algn="ctr"/>
            <a:r>
              <a:rPr lang="en-US" b="1" dirty="0">
                <a:solidFill>
                  <a:srgbClr val="F9F9F9"/>
                </a:solidFill>
                <a:effectLst/>
                <a:latin typeface="Myriad Pro" panose="020B0503030403020204" pitchFamily="34" charset="0"/>
                <a:ea typeface="Calibri" panose="020F0502020204030204" pitchFamily="34" charset="0"/>
                <a:cs typeface="Times New Roman" panose="02020603050405020304" pitchFamily="18" charset="0"/>
              </a:rPr>
              <a:t>from the </a:t>
            </a:r>
          </a:p>
          <a:p>
            <a:pPr algn="ctr"/>
            <a:r>
              <a:rPr lang="en-US" b="1" dirty="0">
                <a:solidFill>
                  <a:srgbClr val="F9F9F9"/>
                </a:solidFill>
                <a:effectLst/>
                <a:latin typeface="Myriad Pro" panose="020B0503030403020204" pitchFamily="34" charset="0"/>
                <a:ea typeface="Calibri" panose="020F0502020204030204" pitchFamily="34" charset="0"/>
                <a:cs typeface="Times New Roman" panose="02020603050405020304" pitchFamily="18" charset="0"/>
              </a:rPr>
              <a:t>multitude who won’t survive.  </a:t>
            </a:r>
            <a:endParaRPr lang="en-US" b="1" i="0" dirty="0">
              <a:solidFill>
                <a:srgbClr val="F9F9F9"/>
              </a:solidFill>
              <a:effectLst/>
            </a:endParaRPr>
          </a:p>
        </p:txBody>
      </p:sp>
    </p:spTree>
    <p:extLst>
      <p:ext uri="{BB962C8B-B14F-4D97-AF65-F5344CB8AC3E}">
        <p14:creationId xmlns:p14="http://schemas.microsoft.com/office/powerpoint/2010/main" val="142519716"/>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381000"/>
            <a:ext cx="11277600" cy="6096000"/>
          </a:xfrm>
        </p:spPr>
        <p:txBody>
          <a:bodyPr anchor="ctr">
            <a:noAutofit/>
          </a:bodyPr>
          <a:lstStyle/>
          <a:p>
            <a:pPr algn="ctr"/>
            <a:r>
              <a:rPr lang="en-US" sz="8000" b="1" i="0" dirty="0">
                <a:solidFill>
                  <a:srgbClr val="FAA660"/>
                </a:solidFill>
                <a:effectLst/>
              </a:rPr>
              <a:t>WHY should I care?</a:t>
            </a:r>
          </a:p>
          <a:p>
            <a:pPr algn="ctr"/>
            <a:r>
              <a:rPr lang="en-US" sz="8000" b="1" dirty="0">
                <a:solidFill>
                  <a:srgbClr val="FAA660"/>
                </a:solidFill>
              </a:rPr>
              <a:t>WHAT should I do?</a:t>
            </a:r>
            <a:endParaRPr lang="en-US" sz="8000" b="1" i="0" dirty="0">
              <a:solidFill>
                <a:srgbClr val="FAA660"/>
              </a:solidFill>
              <a:effectLst/>
            </a:endParaRPr>
          </a:p>
        </p:txBody>
      </p:sp>
    </p:spTree>
    <p:extLst>
      <p:ext uri="{BB962C8B-B14F-4D97-AF65-F5344CB8AC3E}">
        <p14:creationId xmlns:p14="http://schemas.microsoft.com/office/powerpoint/2010/main" val="113717197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7E3387-E098-BD93-7A05-D574B0973190}"/>
              </a:ext>
            </a:extLst>
          </p:cNvPr>
          <p:cNvPicPr>
            <a:picLocks noChangeAspect="1"/>
          </p:cNvPicPr>
          <p:nvPr/>
        </p:nvPicPr>
        <p:blipFill rotWithShape="1">
          <a:blip r:embed="rId2"/>
          <a:srcRect l="48354" r="-48354"/>
          <a:stretch/>
        </p:blipFill>
        <p:spPr>
          <a:xfrm>
            <a:off x="371256" y="562310"/>
            <a:ext cx="7546884" cy="5733379"/>
          </a:xfrm>
          <a:prstGeom prst="rect">
            <a:avLst/>
          </a:prstGeom>
        </p:spPr>
      </p:pic>
      <p:sp>
        <p:nvSpPr>
          <p:cNvPr id="9" name="TextBox 8">
            <a:extLst>
              <a:ext uri="{FF2B5EF4-FFF2-40B4-BE49-F238E27FC236}">
                <a16:creationId xmlns:a16="http://schemas.microsoft.com/office/drawing/2014/main" id="{ED56BB2B-E88F-8948-EB7B-571AA64D6C6C}"/>
              </a:ext>
            </a:extLst>
          </p:cNvPr>
          <p:cNvSpPr txBox="1"/>
          <p:nvPr/>
        </p:nvSpPr>
        <p:spPr>
          <a:xfrm>
            <a:off x="6363478" y="5401683"/>
            <a:ext cx="5337605" cy="1015663"/>
          </a:xfrm>
          <a:prstGeom prst="rect">
            <a:avLst/>
          </a:prstGeom>
          <a:noFill/>
        </p:spPr>
        <p:txBody>
          <a:bodyPr wrap="square" rtlCol="0">
            <a:spAutoFit/>
          </a:bodyPr>
          <a:lstStyle/>
          <a:p>
            <a:r>
              <a:rPr lang="en-US" sz="6000" b="1" dirty="0">
                <a:solidFill>
                  <a:srgbClr val="FAA660"/>
                </a:solidFill>
                <a:latin typeface="Myriad Pro" panose="020B0503030403020204" pitchFamily="34" charset="0"/>
              </a:rPr>
              <a:t>Scan to Order</a:t>
            </a:r>
          </a:p>
        </p:txBody>
      </p:sp>
      <p:pic>
        <p:nvPicPr>
          <p:cNvPr id="11" name="Picture 10" descr="A qr code on a white background&#10;&#10;Description automatically generated">
            <a:extLst>
              <a:ext uri="{FF2B5EF4-FFF2-40B4-BE49-F238E27FC236}">
                <a16:creationId xmlns:a16="http://schemas.microsoft.com/office/drawing/2014/main" id="{24E7216E-1BCA-6354-C8DC-0240B4E573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0786" y="571499"/>
            <a:ext cx="4768064" cy="4768064"/>
          </a:xfrm>
          <a:prstGeom prst="rect">
            <a:avLst/>
          </a:prstGeom>
        </p:spPr>
      </p:pic>
    </p:spTree>
    <p:extLst>
      <p:ext uri="{BB962C8B-B14F-4D97-AF65-F5344CB8AC3E}">
        <p14:creationId xmlns:p14="http://schemas.microsoft.com/office/powerpoint/2010/main" val="3786166195"/>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D56BB2B-E88F-8948-EB7B-571AA64D6C6C}"/>
              </a:ext>
            </a:extLst>
          </p:cNvPr>
          <p:cNvSpPr txBox="1"/>
          <p:nvPr/>
        </p:nvSpPr>
        <p:spPr>
          <a:xfrm>
            <a:off x="6096000" y="5401683"/>
            <a:ext cx="5605083" cy="1015663"/>
          </a:xfrm>
          <a:prstGeom prst="rect">
            <a:avLst/>
          </a:prstGeom>
          <a:noFill/>
        </p:spPr>
        <p:txBody>
          <a:bodyPr wrap="square" rtlCol="0">
            <a:spAutoFit/>
          </a:bodyPr>
          <a:lstStyle/>
          <a:p>
            <a:r>
              <a:rPr lang="en-US" sz="6000" b="1" dirty="0">
                <a:solidFill>
                  <a:srgbClr val="FAA660"/>
                </a:solidFill>
                <a:latin typeface="Myriad Pro" panose="020B0503030403020204" pitchFamily="34" charset="0"/>
              </a:rPr>
              <a:t>Scan For Audio</a:t>
            </a:r>
          </a:p>
        </p:txBody>
      </p:sp>
      <p:pic>
        <p:nvPicPr>
          <p:cNvPr id="3" name="Picture 2" descr="Reachable_Cover_Simple">
            <a:extLst>
              <a:ext uri="{FF2B5EF4-FFF2-40B4-BE49-F238E27FC236}">
                <a16:creationId xmlns:a16="http://schemas.microsoft.com/office/drawing/2014/main" id="{C4884149-73F6-8E21-C188-83B121B9780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19885" y="343809"/>
            <a:ext cx="3810210" cy="61703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pic>
        <p:nvPicPr>
          <p:cNvPr id="4" name="Picture 3" descr="A picture containing pattern, square, symmetry, rectangle&#10;&#10;Description automatically generated">
            <a:extLst>
              <a:ext uri="{FF2B5EF4-FFF2-40B4-BE49-F238E27FC236}">
                <a16:creationId xmlns:a16="http://schemas.microsoft.com/office/drawing/2014/main" id="{125343C3-2AAF-8897-64CA-CF91872456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5469" y="700654"/>
            <a:ext cx="4575870" cy="4575870"/>
          </a:xfrm>
          <a:prstGeom prst="rect">
            <a:avLst/>
          </a:prstGeom>
        </p:spPr>
      </p:pic>
    </p:spTree>
    <p:extLst>
      <p:ext uri="{BB962C8B-B14F-4D97-AF65-F5344CB8AC3E}">
        <p14:creationId xmlns:p14="http://schemas.microsoft.com/office/powerpoint/2010/main" val="677965463"/>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3572" y="2298138"/>
            <a:ext cx="11277600" cy="3382471"/>
          </a:xfrm>
        </p:spPr>
        <p:txBody>
          <a:bodyPr anchor="ctr">
            <a:noAutofit/>
          </a:bodyPr>
          <a:lstStyle/>
          <a:p>
            <a:pPr lvl="1"/>
            <a:r>
              <a:rPr lang="en-US" b="1" i="0" dirty="0">
                <a:solidFill>
                  <a:schemeClr val="bg1"/>
                </a:solidFill>
                <a:effectLst/>
              </a:rPr>
              <a:t>For there is one God and one mediator between God and mankind, the man Christ Jesus</a:t>
            </a:r>
          </a:p>
          <a:p>
            <a:pPr lvl="1"/>
            <a:r>
              <a:rPr lang="en-US" b="1" dirty="0">
                <a:solidFill>
                  <a:schemeClr val="bg1"/>
                </a:solidFill>
              </a:rPr>
              <a:t>					</a:t>
            </a:r>
            <a:r>
              <a:rPr lang="en-US" b="1" dirty="0">
                <a:solidFill>
                  <a:srgbClr val="FAA660"/>
                </a:solidFill>
              </a:rPr>
              <a:t>(</a:t>
            </a:r>
            <a:r>
              <a:rPr lang="en-US" b="1" i="0" dirty="0">
                <a:solidFill>
                  <a:srgbClr val="FAA660"/>
                </a:solidFill>
                <a:effectLst/>
              </a:rPr>
              <a:t>I Timothy 2:5)</a:t>
            </a:r>
          </a:p>
          <a:p>
            <a:pPr lvl="1"/>
            <a:endParaRPr lang="en-US" b="1" i="0" dirty="0">
              <a:solidFill>
                <a:schemeClr val="bg1"/>
              </a:solidFill>
              <a:effectLst/>
            </a:endParaRPr>
          </a:p>
        </p:txBody>
      </p:sp>
    </p:spTree>
    <p:extLst>
      <p:ext uri="{BB962C8B-B14F-4D97-AF65-F5344CB8AC3E}">
        <p14:creationId xmlns:p14="http://schemas.microsoft.com/office/powerpoint/2010/main" val="355884010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381000"/>
            <a:ext cx="11277600" cy="6096000"/>
          </a:xfrm>
        </p:spPr>
        <p:txBody>
          <a:bodyPr anchor="ctr">
            <a:noAutofit/>
          </a:bodyPr>
          <a:lstStyle/>
          <a:p>
            <a:pPr algn="ctr"/>
            <a:r>
              <a:rPr lang="en-US" sz="8000" b="1" i="0" dirty="0">
                <a:solidFill>
                  <a:srgbClr val="FAA660"/>
                </a:solidFill>
                <a:effectLst/>
              </a:rPr>
              <a:t>WHY should I care?</a:t>
            </a:r>
          </a:p>
          <a:p>
            <a:pPr algn="ctr"/>
            <a:r>
              <a:rPr lang="en-US" sz="8000" b="1" dirty="0">
                <a:solidFill>
                  <a:srgbClr val="FAA660"/>
                </a:solidFill>
              </a:rPr>
              <a:t>WHAT should I do?</a:t>
            </a:r>
            <a:endParaRPr lang="en-US" sz="8000" b="1" i="0" dirty="0">
              <a:solidFill>
                <a:srgbClr val="FAA660"/>
              </a:solidFill>
              <a:effectLst/>
            </a:endParaRPr>
          </a:p>
        </p:txBody>
      </p:sp>
    </p:spTree>
    <p:extLst>
      <p:ext uri="{BB962C8B-B14F-4D97-AF65-F5344CB8AC3E}">
        <p14:creationId xmlns:p14="http://schemas.microsoft.com/office/powerpoint/2010/main" val="69458061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219CD86F-EE77-3E81-9545-06456916E73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99544" y="1606609"/>
            <a:ext cx="10824633" cy="3436821"/>
          </a:xfrm>
          <a:prstGeom prst="rect">
            <a:avLst/>
          </a:prstGeom>
          <a:solidFill>
            <a:srgbClr val="F9F9F9"/>
          </a:solidFill>
          <a:effectLst>
            <a:softEdge rad="63500"/>
          </a:effectLst>
        </p:spPr>
      </p:pic>
    </p:spTree>
    <p:extLst>
      <p:ext uri="{BB962C8B-B14F-4D97-AF65-F5344CB8AC3E}">
        <p14:creationId xmlns:p14="http://schemas.microsoft.com/office/powerpoint/2010/main" val="1658616293"/>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7AC28D17-F3CA-535E-0CC0-3F0B2457B2BB}"/>
              </a:ext>
            </a:extLst>
          </p:cNvPr>
          <p:cNvSpPr>
            <a:spLocks noGrp="1"/>
          </p:cNvSpPr>
          <p:nvPr>
            <p:ph idx="1"/>
          </p:nvPr>
        </p:nvSpPr>
        <p:spPr>
          <a:xfrm>
            <a:off x="579549" y="1081825"/>
            <a:ext cx="10923475" cy="4709375"/>
          </a:xfrm>
        </p:spPr>
        <p:txBody>
          <a:bodyPr>
            <a:normAutofit/>
          </a:bodyPr>
          <a:lstStyle/>
          <a:p>
            <a:pPr marL="0" indent="0">
              <a:buNone/>
            </a:pPr>
            <a:r>
              <a:rPr lang="en-US" sz="5400" b="1" u="sng" dirty="0">
                <a:solidFill>
                  <a:srgbClr val="FAA660"/>
                </a:solidFill>
                <a:latin typeface="Zona Pro Bold" panose="02010503040002020004" pitchFamily="50" charset="0"/>
              </a:rPr>
              <a:t>Vision</a:t>
            </a:r>
          </a:p>
          <a:p>
            <a:pPr marL="0" indent="0">
              <a:buNone/>
            </a:pPr>
            <a:r>
              <a:rPr lang="en-US" sz="5400" dirty="0">
                <a:solidFill>
                  <a:srgbClr val="FAA660"/>
                </a:solidFill>
                <a:latin typeface="Zona Pro Bold" panose="02010503040002020004" pitchFamily="50" charset="0"/>
              </a:rPr>
              <a:t>To see God’s Good News shared with every unreached person transforming individuals and communities</a:t>
            </a:r>
          </a:p>
          <a:p>
            <a:pPr marL="0" indent="0">
              <a:buNone/>
            </a:pPr>
            <a:endParaRPr lang="en-US" b="1" dirty="0">
              <a:latin typeface="Zona Pro Bold" panose="02010503040002020004" pitchFamily="50" charset="0"/>
            </a:endParaRPr>
          </a:p>
        </p:txBody>
      </p:sp>
    </p:spTree>
    <p:extLst>
      <p:ext uri="{BB962C8B-B14F-4D97-AF65-F5344CB8AC3E}">
        <p14:creationId xmlns:p14="http://schemas.microsoft.com/office/powerpoint/2010/main" val="1330492801"/>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7AC28D17-F3CA-535E-0CC0-3F0B2457B2BB}"/>
              </a:ext>
            </a:extLst>
          </p:cNvPr>
          <p:cNvSpPr>
            <a:spLocks noGrp="1"/>
          </p:cNvSpPr>
          <p:nvPr>
            <p:ph idx="1"/>
          </p:nvPr>
        </p:nvSpPr>
        <p:spPr>
          <a:xfrm>
            <a:off x="579549" y="1081825"/>
            <a:ext cx="10923475" cy="4709375"/>
          </a:xfrm>
        </p:spPr>
        <p:txBody>
          <a:bodyPr>
            <a:normAutofit/>
          </a:bodyPr>
          <a:lstStyle/>
          <a:p>
            <a:r>
              <a:rPr lang="en-US" sz="5400" b="1" u="sng" dirty="0">
                <a:solidFill>
                  <a:srgbClr val="FAA660"/>
                </a:solidFill>
                <a:latin typeface="Zona Pro Bold" panose="02010503040002020004" pitchFamily="50" charset="0"/>
              </a:rPr>
              <a:t>Mission</a:t>
            </a:r>
          </a:p>
          <a:p>
            <a:r>
              <a:rPr lang="en-US" sz="5400" b="1" dirty="0">
                <a:solidFill>
                  <a:srgbClr val="FAA660"/>
                </a:solidFill>
                <a:latin typeface="Zona Pro Bold" panose="02010503040002020004" pitchFamily="50" charset="0"/>
              </a:rPr>
              <a:t>To empower indigenous missionaries to share the tangible love of God and the Good News of Jesus with the world’s least-reached people</a:t>
            </a:r>
          </a:p>
          <a:p>
            <a:pPr marL="0" indent="0">
              <a:buNone/>
            </a:pPr>
            <a:endParaRPr lang="en-US" b="1" dirty="0">
              <a:latin typeface="Zona Pro Bold" panose="02010503040002020004" pitchFamily="50" charset="0"/>
            </a:endParaRPr>
          </a:p>
        </p:txBody>
      </p:sp>
    </p:spTree>
    <p:extLst>
      <p:ext uri="{BB962C8B-B14F-4D97-AF65-F5344CB8AC3E}">
        <p14:creationId xmlns:p14="http://schemas.microsoft.com/office/powerpoint/2010/main" val="699361483"/>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7AC28D17-F3CA-535E-0CC0-3F0B2457B2BB}"/>
              </a:ext>
            </a:extLst>
          </p:cNvPr>
          <p:cNvSpPr>
            <a:spLocks noGrp="1"/>
          </p:cNvSpPr>
          <p:nvPr>
            <p:ph idx="1"/>
          </p:nvPr>
        </p:nvSpPr>
        <p:spPr>
          <a:xfrm>
            <a:off x="785611" y="1326524"/>
            <a:ext cx="10923475" cy="4709375"/>
          </a:xfrm>
        </p:spPr>
        <p:txBody>
          <a:bodyPr>
            <a:normAutofit/>
          </a:bodyPr>
          <a:lstStyle/>
          <a:p>
            <a:pPr>
              <a:spcBef>
                <a:spcPts val="3000"/>
              </a:spcBef>
            </a:pPr>
            <a:r>
              <a:rPr lang="en-US" b="1" dirty="0">
                <a:solidFill>
                  <a:srgbClr val="FAA660"/>
                </a:solidFill>
                <a:latin typeface="Zona Pro Bold" panose="02010803040002020004" pitchFamily="50" charset="0"/>
              </a:rPr>
              <a:t>1318 Indigenous Missionaries</a:t>
            </a:r>
          </a:p>
          <a:p>
            <a:pPr>
              <a:spcBef>
                <a:spcPts val="3000"/>
              </a:spcBef>
            </a:pPr>
            <a:r>
              <a:rPr lang="en-US" b="1" dirty="0">
                <a:solidFill>
                  <a:srgbClr val="FAA660"/>
                </a:solidFill>
                <a:latin typeface="Zona Pro Bold" panose="02010803040002020004" pitchFamily="50" charset="0"/>
              </a:rPr>
              <a:t>49 Countries</a:t>
            </a:r>
          </a:p>
          <a:p>
            <a:pPr>
              <a:spcBef>
                <a:spcPts val="3000"/>
              </a:spcBef>
            </a:pPr>
            <a:r>
              <a:rPr lang="en-US" b="1" dirty="0">
                <a:solidFill>
                  <a:srgbClr val="FAA660"/>
                </a:solidFill>
                <a:latin typeface="Zona Pro Bold" panose="02010803040002020004" pitchFamily="50" charset="0"/>
              </a:rPr>
              <a:t>1,240,870 Heard</a:t>
            </a:r>
          </a:p>
          <a:p>
            <a:pPr>
              <a:spcBef>
                <a:spcPts val="3000"/>
              </a:spcBef>
            </a:pPr>
            <a:r>
              <a:rPr lang="en-US" b="1" dirty="0">
                <a:solidFill>
                  <a:srgbClr val="FAA660"/>
                </a:solidFill>
                <a:latin typeface="Zona Pro Bold" panose="02010803040002020004" pitchFamily="50" charset="0"/>
              </a:rPr>
              <a:t>98,872 Trusted Christ</a:t>
            </a:r>
            <a:endParaRPr lang="en-US" dirty="0">
              <a:solidFill>
                <a:srgbClr val="FAA660"/>
              </a:solidFill>
              <a:latin typeface="Zona Pro Bold" panose="02010803040002020004" pitchFamily="50" charset="0"/>
            </a:endParaRPr>
          </a:p>
          <a:p>
            <a:pPr marL="0" indent="0">
              <a:buNone/>
            </a:pPr>
            <a:endParaRPr lang="en-US" b="1" dirty="0">
              <a:latin typeface="Zona Pro Bold" panose="02010503040002020004" pitchFamily="50" charset="0"/>
            </a:endParaRPr>
          </a:p>
        </p:txBody>
      </p:sp>
    </p:spTree>
    <p:extLst>
      <p:ext uri="{BB962C8B-B14F-4D97-AF65-F5344CB8AC3E}">
        <p14:creationId xmlns:p14="http://schemas.microsoft.com/office/powerpoint/2010/main" val="3449307051"/>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F99E8AE-5616-FD6D-5961-F276E44DD5BC}"/>
              </a:ext>
            </a:extLst>
          </p:cNvPr>
          <p:cNvPicPr>
            <a:picLocks noChangeAspect="1"/>
          </p:cNvPicPr>
          <p:nvPr/>
        </p:nvPicPr>
        <p:blipFill rotWithShape="1">
          <a:blip r:embed="rId2"/>
          <a:srcRect l="15922" t="7601" r="13797"/>
          <a:stretch/>
        </p:blipFill>
        <p:spPr>
          <a:xfrm>
            <a:off x="2153540" y="260646"/>
            <a:ext cx="8007409" cy="6336707"/>
          </a:xfrm>
          <a:prstGeom prst="rect">
            <a:avLst/>
          </a:prstGeom>
        </p:spPr>
      </p:pic>
    </p:spTree>
    <p:extLst>
      <p:ext uri="{BB962C8B-B14F-4D97-AF65-F5344CB8AC3E}">
        <p14:creationId xmlns:p14="http://schemas.microsoft.com/office/powerpoint/2010/main" val="690593151"/>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2DCDC3-3B57-3972-46FF-29928D46F9BC}"/>
              </a:ext>
            </a:extLst>
          </p:cNvPr>
          <p:cNvPicPr>
            <a:picLocks noChangeAspect="1"/>
          </p:cNvPicPr>
          <p:nvPr/>
        </p:nvPicPr>
        <p:blipFill>
          <a:blip r:embed="rId2"/>
          <a:stretch>
            <a:fillRect/>
          </a:stretch>
        </p:blipFill>
        <p:spPr>
          <a:xfrm>
            <a:off x="868227" y="1130609"/>
            <a:ext cx="10455546" cy="4596782"/>
          </a:xfrm>
          <a:prstGeom prst="rect">
            <a:avLst/>
          </a:prstGeom>
        </p:spPr>
      </p:pic>
    </p:spTree>
    <p:extLst>
      <p:ext uri="{BB962C8B-B14F-4D97-AF65-F5344CB8AC3E}">
        <p14:creationId xmlns:p14="http://schemas.microsoft.com/office/powerpoint/2010/main" val="73021946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414E63C-F3C0-87D6-5583-66AF89F3E2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6807" y="369604"/>
            <a:ext cx="8041593" cy="6031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361415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9C7DAA6-8D94-FFE5-A11D-4C0176088337}"/>
              </a:ext>
            </a:extLst>
          </p:cNvPr>
          <p:cNvSpPr txBox="1"/>
          <p:nvPr/>
        </p:nvSpPr>
        <p:spPr>
          <a:xfrm>
            <a:off x="1256306" y="1613118"/>
            <a:ext cx="9271221" cy="3631763"/>
          </a:xfrm>
          <a:prstGeom prst="rect">
            <a:avLst/>
          </a:prstGeom>
          <a:noFill/>
        </p:spPr>
        <p:txBody>
          <a:bodyPr wrap="square" rtlCol="0">
            <a:spAutoFit/>
          </a:bodyPr>
          <a:lstStyle/>
          <a:p>
            <a:pPr algn="ctr"/>
            <a:r>
              <a:rPr lang="en-US" sz="11500" dirty="0">
                <a:solidFill>
                  <a:srgbClr val="FAA660"/>
                </a:solidFill>
                <a:latin typeface="Zona Pro Bold" panose="02010803040002020004" pitchFamily="50" charset="0"/>
              </a:rPr>
              <a:t>Thank God for You</a:t>
            </a:r>
          </a:p>
        </p:txBody>
      </p:sp>
    </p:spTree>
    <p:extLst>
      <p:ext uri="{BB962C8B-B14F-4D97-AF65-F5344CB8AC3E}">
        <p14:creationId xmlns:p14="http://schemas.microsoft.com/office/powerpoint/2010/main" val="379182252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381000"/>
            <a:ext cx="11277600" cy="6096000"/>
          </a:xfrm>
        </p:spPr>
        <p:txBody>
          <a:bodyPr anchor="ctr">
            <a:noAutofit/>
          </a:bodyPr>
          <a:lstStyle/>
          <a:p>
            <a:pPr algn="ctr"/>
            <a:r>
              <a:rPr lang="en-US" b="1" dirty="0">
                <a:solidFill>
                  <a:srgbClr val="F9F9F9"/>
                </a:solidFill>
                <a:effectLst/>
                <a:latin typeface="Myriad Pro" panose="020B0503030403020204" pitchFamily="34" charset="0"/>
                <a:ea typeface="Calibri" panose="020F0502020204030204" pitchFamily="34" charset="0"/>
                <a:cs typeface="Times New Roman" panose="02020603050405020304" pitchFamily="18" charset="0"/>
              </a:rPr>
              <a:t>It is just not right to withhold </a:t>
            </a:r>
          </a:p>
          <a:p>
            <a:pPr algn="ctr"/>
            <a:r>
              <a:rPr lang="en-US" b="1" dirty="0">
                <a:solidFill>
                  <a:srgbClr val="F9F9F9"/>
                </a:solidFill>
                <a:effectLst/>
                <a:latin typeface="Myriad Pro" panose="020B0503030403020204" pitchFamily="34" charset="0"/>
                <a:ea typeface="Calibri" panose="020F0502020204030204" pitchFamily="34" charset="0"/>
                <a:cs typeface="Times New Roman" panose="02020603050405020304" pitchFamily="18" charset="0"/>
              </a:rPr>
              <a:t>the message that will save </a:t>
            </a:r>
          </a:p>
          <a:p>
            <a:pPr algn="ctr"/>
            <a:r>
              <a:rPr lang="en-US" b="1" dirty="0">
                <a:solidFill>
                  <a:srgbClr val="F9F9F9"/>
                </a:solidFill>
                <a:effectLst/>
                <a:latin typeface="Myriad Pro" panose="020B0503030403020204" pitchFamily="34" charset="0"/>
                <a:ea typeface="Calibri" panose="020F0502020204030204" pitchFamily="34" charset="0"/>
                <a:cs typeface="Times New Roman" panose="02020603050405020304" pitchFamily="18" charset="0"/>
              </a:rPr>
              <a:t>from the </a:t>
            </a:r>
          </a:p>
          <a:p>
            <a:pPr algn="ctr"/>
            <a:r>
              <a:rPr lang="en-US" b="1" dirty="0">
                <a:solidFill>
                  <a:srgbClr val="F9F9F9"/>
                </a:solidFill>
                <a:effectLst/>
                <a:latin typeface="Myriad Pro" panose="020B0503030403020204" pitchFamily="34" charset="0"/>
                <a:ea typeface="Calibri" panose="020F0502020204030204" pitchFamily="34" charset="0"/>
                <a:cs typeface="Times New Roman" panose="02020603050405020304" pitchFamily="18" charset="0"/>
              </a:rPr>
              <a:t>multitude who won’t survive.  </a:t>
            </a:r>
            <a:endParaRPr lang="en-US" b="1" i="0" dirty="0">
              <a:solidFill>
                <a:srgbClr val="F9F9F9"/>
              </a:solidFill>
              <a:effectLst/>
            </a:endParaRPr>
          </a:p>
        </p:txBody>
      </p:sp>
    </p:spTree>
    <p:extLst>
      <p:ext uri="{BB962C8B-B14F-4D97-AF65-F5344CB8AC3E}">
        <p14:creationId xmlns:p14="http://schemas.microsoft.com/office/powerpoint/2010/main" val="34788475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381000"/>
            <a:ext cx="11277600" cy="6096000"/>
          </a:xfrm>
        </p:spPr>
        <p:txBody>
          <a:bodyPr anchor="ctr">
            <a:noAutofit/>
          </a:bodyPr>
          <a:lstStyle/>
          <a:p>
            <a:pPr lvl="1"/>
            <a:r>
              <a:rPr lang="en-US" sz="4400" b="1" i="0" dirty="0">
                <a:solidFill>
                  <a:schemeClr val="bg1"/>
                </a:solidFill>
                <a:effectLst/>
              </a:rPr>
              <a:t>Jesus is</a:t>
            </a:r>
          </a:p>
          <a:p>
            <a:pPr lvl="1"/>
            <a:r>
              <a:rPr lang="en-US" sz="4400" b="1" i="0" dirty="0">
                <a:solidFill>
                  <a:schemeClr val="bg1"/>
                </a:solidFill>
                <a:effectLst/>
              </a:rPr>
              <a:t>“the stone you builders rejected,</a:t>
            </a:r>
            <a:br>
              <a:rPr lang="en-US" sz="4400" b="1" i="0" dirty="0">
                <a:solidFill>
                  <a:schemeClr val="bg1"/>
                </a:solidFill>
                <a:effectLst/>
              </a:rPr>
            </a:br>
            <a:r>
              <a:rPr lang="en-US" sz="4400" b="1" i="0" dirty="0">
                <a:solidFill>
                  <a:schemeClr val="bg1"/>
                </a:solidFill>
                <a:effectLst/>
              </a:rPr>
              <a:t>    which has become the cornerstone.”</a:t>
            </a:r>
          </a:p>
          <a:p>
            <a:pPr lvl="1"/>
            <a:r>
              <a:rPr lang="en-US" sz="4400" b="1" i="0" baseline="30000" dirty="0">
                <a:solidFill>
                  <a:schemeClr val="bg1"/>
                </a:solidFill>
                <a:effectLst/>
              </a:rPr>
              <a:t> </a:t>
            </a:r>
            <a:r>
              <a:rPr lang="en-US" sz="4400" b="1" i="0" dirty="0">
                <a:solidFill>
                  <a:schemeClr val="bg1"/>
                </a:solidFill>
                <a:effectLst/>
              </a:rPr>
              <a:t>Salvation is found in no one else, for there is no other name under heaven given to mankind by which we must be saved.</a:t>
            </a:r>
          </a:p>
          <a:p>
            <a:pPr lvl="1"/>
            <a:r>
              <a:rPr lang="en-US" sz="4400" b="1" dirty="0">
                <a:solidFill>
                  <a:schemeClr val="bg1"/>
                </a:solidFill>
              </a:rPr>
              <a:t>					</a:t>
            </a:r>
            <a:r>
              <a:rPr lang="en-US" sz="4400" b="1" dirty="0">
                <a:solidFill>
                  <a:srgbClr val="FAA660"/>
                </a:solidFill>
              </a:rPr>
              <a:t>(</a:t>
            </a:r>
            <a:r>
              <a:rPr lang="en-US" sz="4400" b="1" i="0" dirty="0">
                <a:solidFill>
                  <a:srgbClr val="FAA660"/>
                </a:solidFill>
                <a:effectLst/>
              </a:rPr>
              <a:t>Acts 4:11-12)</a:t>
            </a:r>
            <a:endParaRPr lang="en-US" b="1" i="0" dirty="0">
              <a:solidFill>
                <a:srgbClr val="FAA660"/>
              </a:solidFill>
              <a:effectLst/>
            </a:endParaRPr>
          </a:p>
        </p:txBody>
      </p:sp>
    </p:spTree>
    <p:extLst>
      <p:ext uri="{BB962C8B-B14F-4D97-AF65-F5344CB8AC3E}">
        <p14:creationId xmlns:p14="http://schemas.microsoft.com/office/powerpoint/2010/main" val="3237709672"/>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2124" y="291987"/>
            <a:ext cx="11277600" cy="6096000"/>
          </a:xfrm>
        </p:spPr>
        <p:txBody>
          <a:bodyPr anchor="ctr">
            <a:noAutofit/>
          </a:bodyPr>
          <a:lstStyle/>
          <a:p>
            <a:pPr lvl="1"/>
            <a:r>
              <a:rPr lang="en-US" b="1" i="0" dirty="0">
                <a:solidFill>
                  <a:schemeClr val="bg1"/>
                </a:solidFill>
                <a:effectLst/>
              </a:rPr>
              <a:t>For God so loved the world that he gave his one and only Son, that whoever believes in him shall not perish but have eternal life. For God did not send his Son into the world to condemn the world, but to save the world through him… </a:t>
            </a:r>
          </a:p>
        </p:txBody>
      </p:sp>
    </p:spTree>
    <p:extLst>
      <p:ext uri="{BB962C8B-B14F-4D97-AF65-F5344CB8AC3E}">
        <p14:creationId xmlns:p14="http://schemas.microsoft.com/office/powerpoint/2010/main" val="2347444258"/>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381000"/>
            <a:ext cx="11277600" cy="6096000"/>
          </a:xfrm>
        </p:spPr>
        <p:txBody>
          <a:bodyPr anchor="ctr">
            <a:noAutofit/>
          </a:bodyPr>
          <a:lstStyle/>
          <a:p>
            <a:pPr lvl="1"/>
            <a:r>
              <a:rPr lang="en-US" b="1" i="0" dirty="0">
                <a:solidFill>
                  <a:schemeClr val="bg1"/>
                </a:solidFill>
                <a:effectLst/>
              </a:rPr>
              <a:t>…Whoever believes in him is not condemned, but whoever does not believe stands condemned already because they have not believed in the name of God’s one and only Son.</a:t>
            </a:r>
          </a:p>
          <a:p>
            <a:pPr lvl="1"/>
            <a:r>
              <a:rPr lang="en-US" b="1" dirty="0">
                <a:solidFill>
                  <a:schemeClr val="bg1"/>
                </a:solidFill>
              </a:rPr>
              <a:t>					</a:t>
            </a:r>
            <a:r>
              <a:rPr lang="en-US" b="1" dirty="0">
                <a:solidFill>
                  <a:srgbClr val="FAA660"/>
                </a:solidFill>
              </a:rPr>
              <a:t>(John 3:16-18)</a:t>
            </a:r>
          </a:p>
        </p:txBody>
      </p:sp>
    </p:spTree>
    <p:extLst>
      <p:ext uri="{BB962C8B-B14F-4D97-AF65-F5344CB8AC3E}">
        <p14:creationId xmlns:p14="http://schemas.microsoft.com/office/powerpoint/2010/main" val="189621769"/>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381000"/>
            <a:ext cx="11277600" cy="6096000"/>
          </a:xfrm>
        </p:spPr>
        <p:txBody>
          <a:bodyPr anchor="ctr">
            <a:noAutofit/>
          </a:bodyPr>
          <a:lstStyle/>
          <a:p>
            <a:pPr lvl="1"/>
            <a:r>
              <a:rPr lang="en-US" b="1" i="0" dirty="0">
                <a:solidFill>
                  <a:schemeClr val="bg1"/>
                </a:solidFill>
                <a:effectLst/>
              </a:rPr>
              <a:t>Jesus answered, “I am the way and the truth and the life. No one comes to the Father except through me. 	</a:t>
            </a:r>
          </a:p>
          <a:p>
            <a:pPr lvl="1"/>
            <a:r>
              <a:rPr lang="en-US" b="1" dirty="0">
                <a:solidFill>
                  <a:schemeClr val="bg1"/>
                </a:solidFill>
              </a:rPr>
              <a:t>				</a:t>
            </a:r>
            <a:r>
              <a:rPr lang="en-US" b="1" dirty="0">
                <a:solidFill>
                  <a:srgbClr val="FAA660"/>
                </a:solidFill>
              </a:rPr>
              <a:t>	</a:t>
            </a:r>
            <a:r>
              <a:rPr lang="en-US" b="1" i="0" dirty="0">
                <a:solidFill>
                  <a:srgbClr val="FAA660"/>
                </a:solidFill>
                <a:effectLst/>
              </a:rPr>
              <a:t>(John 14:6)</a:t>
            </a:r>
          </a:p>
        </p:txBody>
      </p:sp>
    </p:spTree>
    <p:extLst>
      <p:ext uri="{BB962C8B-B14F-4D97-AF65-F5344CB8AC3E}">
        <p14:creationId xmlns:p14="http://schemas.microsoft.com/office/powerpoint/2010/main" val="3700133109"/>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381000"/>
            <a:ext cx="11277600" cy="6096000"/>
          </a:xfrm>
        </p:spPr>
        <p:txBody>
          <a:bodyPr anchor="ctr">
            <a:noAutofit/>
          </a:bodyPr>
          <a:lstStyle/>
          <a:p>
            <a:pPr algn="l"/>
            <a:r>
              <a:rPr lang="en-US" b="1" i="0" dirty="0">
                <a:solidFill>
                  <a:schemeClr val="bg1"/>
                </a:solidFill>
                <a:effectLst/>
              </a:rPr>
              <a:t>“These statements are direct, unequivocal, and unapologetic. They were, in their day as much as in our own, viewed with cynicism and distaste. </a:t>
            </a:r>
          </a:p>
        </p:txBody>
      </p:sp>
    </p:spTree>
    <p:extLst>
      <p:ext uri="{BB962C8B-B14F-4D97-AF65-F5344CB8AC3E}">
        <p14:creationId xmlns:p14="http://schemas.microsoft.com/office/powerpoint/2010/main" val="3417711843"/>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381000"/>
            <a:ext cx="11277600" cy="6096000"/>
          </a:xfrm>
        </p:spPr>
        <p:txBody>
          <a:bodyPr anchor="ctr">
            <a:noAutofit/>
          </a:bodyPr>
          <a:lstStyle/>
          <a:p>
            <a:pPr algn="l"/>
            <a:r>
              <a:rPr lang="en-US" b="1" i="0" dirty="0">
                <a:solidFill>
                  <a:schemeClr val="bg1"/>
                </a:solidFill>
                <a:effectLst/>
              </a:rPr>
              <a:t>But as the apostles became convinced of the truth that Jesus had risen from the dead and the reality that He was God made flesh, the implication was unavoidable: </a:t>
            </a:r>
            <a:r>
              <a:rPr lang="en-US" b="1" i="0" dirty="0">
                <a:solidFill>
                  <a:srgbClr val="F9F9F9"/>
                </a:solidFill>
                <a:effectLst/>
              </a:rPr>
              <a:t>there is no other Savior, because there is no other person who is qualified to save.”</a:t>
            </a:r>
          </a:p>
          <a:p>
            <a:pPr algn="l"/>
            <a:r>
              <a:rPr lang="en-US" b="1" dirty="0">
                <a:solidFill>
                  <a:schemeClr val="bg1"/>
                </a:solidFill>
              </a:rPr>
              <a:t>					</a:t>
            </a:r>
            <a:r>
              <a:rPr lang="en-US" b="1" dirty="0">
                <a:solidFill>
                  <a:srgbClr val="FAA660"/>
                </a:solidFill>
              </a:rPr>
              <a:t>Alistair </a:t>
            </a:r>
            <a:r>
              <a:rPr lang="en-US" b="1" dirty="0" err="1">
                <a:solidFill>
                  <a:srgbClr val="FAA660"/>
                </a:solidFill>
              </a:rPr>
              <a:t>Begg</a:t>
            </a:r>
            <a:endParaRPr lang="en-US" b="1" i="0" dirty="0">
              <a:solidFill>
                <a:srgbClr val="FAA660"/>
              </a:solidFill>
              <a:effectLst/>
            </a:endParaRPr>
          </a:p>
        </p:txBody>
      </p:sp>
    </p:spTree>
    <p:extLst>
      <p:ext uri="{BB962C8B-B14F-4D97-AF65-F5344CB8AC3E}">
        <p14:creationId xmlns:p14="http://schemas.microsoft.com/office/powerpoint/2010/main" val="1430032192"/>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11763</TotalTime>
  <Words>1124</Words>
  <Application>Microsoft Macintosh PowerPoint</Application>
  <PresentationFormat>Widescreen</PresentationFormat>
  <Paragraphs>69</Paragraphs>
  <Slides>39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Calibri</vt:lpstr>
      <vt:lpstr>Myriad Pro</vt:lpstr>
      <vt:lpstr>Poppins</vt:lpstr>
      <vt:lpstr>Times New Roman</vt:lpstr>
      <vt:lpstr>Zona Pro Bold</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Anderson</dc:creator>
  <cp:lastModifiedBy>Donald Thomas</cp:lastModifiedBy>
  <cp:revision>47</cp:revision>
  <dcterms:created xsi:type="dcterms:W3CDTF">2020-12-30T16:58:44Z</dcterms:created>
  <dcterms:modified xsi:type="dcterms:W3CDTF">2023-11-05T21:23:57Z</dcterms:modified>
</cp:coreProperties>
</file>